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42" d="100"/>
          <a:sy n="42" d="100"/>
        </p:scale>
        <p:origin x="42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1457-EC07-445B-8B09-58E748721AA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5154-949F-4CC1-BC79-C601F783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9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1457-EC07-445B-8B09-58E748721AA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5154-949F-4CC1-BC79-C601F783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9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1457-EC07-445B-8B09-58E748721AA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5154-949F-4CC1-BC79-C601F783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2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1457-EC07-445B-8B09-58E748721AA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5154-949F-4CC1-BC79-C601F783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5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1457-EC07-445B-8B09-58E748721AA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5154-949F-4CC1-BC79-C601F783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1457-EC07-445B-8B09-58E748721AA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5154-949F-4CC1-BC79-C601F783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2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1457-EC07-445B-8B09-58E748721AA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5154-949F-4CC1-BC79-C601F783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5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1457-EC07-445B-8B09-58E748721AA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5154-949F-4CC1-BC79-C601F783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2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1457-EC07-445B-8B09-58E748721AA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5154-949F-4CC1-BC79-C601F783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1457-EC07-445B-8B09-58E748721AA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5154-949F-4CC1-BC79-C601F783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9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71457-EC07-445B-8B09-58E748721AA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85154-949F-4CC1-BC79-C601F783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71457-EC07-445B-8B09-58E748721AA0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85154-949F-4CC1-BC79-C601F783C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4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ScrAPES</a:t>
            </a:r>
            <a:r>
              <a:rPr lang="en-US" smtClean="0"/>
              <a:t> presentations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6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533401"/>
            <a:ext cx="6324600" cy="1355651"/>
          </a:xfrm>
        </p:spPr>
        <p:txBody>
          <a:bodyPr/>
          <a:lstStyle/>
          <a:p>
            <a:r>
              <a:rPr lang="en-US" dirty="0" smtClean="0"/>
              <a:t>Article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2057400"/>
            <a:ext cx="73533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3-5 minutes</a:t>
            </a:r>
          </a:p>
          <a:p>
            <a:endParaRPr lang="en-US" dirty="0"/>
          </a:p>
          <a:p>
            <a:r>
              <a:rPr lang="en-US" sz="3200" dirty="0"/>
              <a:t>Summary of article</a:t>
            </a:r>
          </a:p>
          <a:p>
            <a:endParaRPr lang="en-US" sz="3200" dirty="0"/>
          </a:p>
          <a:p>
            <a:r>
              <a:rPr lang="en-US" sz="3200" dirty="0"/>
              <a:t>Why this issue is an important one</a:t>
            </a:r>
          </a:p>
          <a:p>
            <a:endParaRPr lang="en-US" sz="3200" dirty="0"/>
          </a:p>
          <a:p>
            <a:r>
              <a:rPr lang="en-US" sz="3200" dirty="0"/>
              <a:t>Next steps</a:t>
            </a:r>
          </a:p>
          <a:p>
            <a:r>
              <a:rPr lang="en-US" sz="3200" dirty="0"/>
              <a:t>Can send me a </a:t>
            </a:r>
            <a:r>
              <a:rPr lang="en-US" sz="3200" dirty="0" err="1"/>
              <a:t>ppt</a:t>
            </a:r>
            <a:r>
              <a:rPr lang="en-US" sz="3200" dirty="0"/>
              <a:t> slide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990601"/>
            <a:ext cx="2271873" cy="226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39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ScrAPES presentations</vt:lpstr>
      <vt:lpstr>Article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ScrAPES presentations</dc:title>
  <dc:creator>Vanessa</dc:creator>
  <cp:lastModifiedBy>Vanessa</cp:lastModifiedBy>
  <cp:revision>1</cp:revision>
  <dcterms:created xsi:type="dcterms:W3CDTF">2013-12-01T20:25:28Z</dcterms:created>
  <dcterms:modified xsi:type="dcterms:W3CDTF">2013-12-01T20:25:38Z</dcterms:modified>
</cp:coreProperties>
</file>