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9" r:id="rId3"/>
    <p:sldId id="275" r:id="rId4"/>
    <p:sldId id="260" r:id="rId5"/>
    <p:sldId id="261" r:id="rId6"/>
    <p:sldId id="262" r:id="rId7"/>
    <p:sldId id="263" r:id="rId8"/>
    <p:sldId id="257" r:id="rId9"/>
    <p:sldId id="264" r:id="rId10"/>
    <p:sldId id="265"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6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D8EEE-7F46-433C-A6E5-25B3D5AF4D00}" type="datetimeFigureOut">
              <a:rPr lang="en-US" smtClean="0"/>
              <a:t>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3E09F-B55A-44AC-BB0F-1B8761F0AFB9}" type="slidenum">
              <a:rPr lang="en-US" smtClean="0"/>
              <a:t>‹#›</a:t>
            </a:fld>
            <a:endParaRPr lang="en-US"/>
          </a:p>
        </p:txBody>
      </p:sp>
    </p:spTree>
    <p:extLst>
      <p:ext uri="{BB962C8B-B14F-4D97-AF65-F5344CB8AC3E}">
        <p14:creationId xmlns:p14="http://schemas.microsoft.com/office/powerpoint/2010/main" val="422773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4AA838-C80D-4C56-9F0C-274D895CEB9F}"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World per capita consumption of seafood is about double that of the United States. Per capita consumption of seafood has not grown in the U. S. from 1985 and ranged between 6.5 and 7.5 kg/year. Seafoods are the principle source of animal proteins in many countries, most of these countries are located in Asia and Western Europe. For example, Japan and Norway consumed  66.9 kg and 49.5 kg of seafood/capita/year, respectively.</a:t>
            </a:r>
          </a:p>
        </p:txBody>
      </p:sp>
    </p:spTree>
    <p:extLst>
      <p:ext uri="{BB962C8B-B14F-4D97-AF65-F5344CB8AC3E}">
        <p14:creationId xmlns:p14="http://schemas.microsoft.com/office/powerpoint/2010/main" val="143094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E9200-466C-4C76-A14F-03AB1766B5D3}" type="slidenum">
              <a:rPr lang="en-US"/>
              <a:pPr/>
              <a:t>9</a:t>
            </a:fld>
            <a:endParaRPr lang="en-US"/>
          </a:p>
        </p:txBody>
      </p:sp>
      <p:sp>
        <p:nvSpPr>
          <p:cNvPr id="110594"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43758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C1D3B-CC28-47D4-B7AC-B1672C4EEFDA}" type="slidenum">
              <a:rPr lang="en-US"/>
              <a:pPr/>
              <a:t>11</a:t>
            </a:fld>
            <a:endParaRPr lang="en-US"/>
          </a:p>
        </p:txBody>
      </p:sp>
      <p:sp>
        <p:nvSpPr>
          <p:cNvPr id="113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000"/>
              <a:t>A huge fleet of factory ships uses sophisticated electronic detection devices and aircrafts to find large schools of fish. Each ship then launches 20-50 fast, small catcher boats to set hundreds to thousands of miles of drift nets, weighted to stay at a desired depths. After drifting overnight, the nets are hauled in by the factory ships, and the catch is processed on board by canning or freezing. Large scale drift net fishing was banned in 1993, but it continues in the Pacific and has begun in the Atlantic.</a:t>
            </a:r>
          </a:p>
        </p:txBody>
      </p:sp>
    </p:spTree>
    <p:extLst>
      <p:ext uri="{BB962C8B-B14F-4D97-AF65-F5344CB8AC3E}">
        <p14:creationId xmlns:p14="http://schemas.microsoft.com/office/powerpoint/2010/main" val="164568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98E54-9FD5-49D5-BEC2-7A144123A667}" type="slidenum">
              <a:rPr lang="en-US"/>
              <a:pPr/>
              <a:t>12</a:t>
            </a:fld>
            <a:endParaRPr lang="en-US"/>
          </a:p>
        </p:txBody>
      </p:sp>
      <p:sp>
        <p:nvSpPr>
          <p:cNvPr id="115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1043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25873-DEC4-426C-B6E8-937A01C3FD68}" type="slidenum">
              <a:rPr lang="en-US"/>
              <a:pPr/>
              <a:t>13</a:t>
            </a:fld>
            <a:endParaRPr lang="en-US"/>
          </a:p>
        </p:txBody>
      </p:sp>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005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E9D2C-CB67-41D6-8815-CB61D87ECD9F}" type="slidenum">
              <a:rPr lang="en-US"/>
              <a:pPr/>
              <a:t>14</a:t>
            </a:fld>
            <a:endParaRPr lang="en-US"/>
          </a:p>
        </p:txBody>
      </p:sp>
      <p:sp>
        <p:nvSpPr>
          <p:cNvPr id="121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000">
                <a:latin typeface="Arial" charset="0"/>
              </a:rPr>
              <a:t>Due to rapid development of ocean drilling technologies, in 1958 &amp; 1960 Geneva Convention- Law of the Sea--- regulation of continental shelf resources</a:t>
            </a:r>
          </a:p>
        </p:txBody>
      </p:sp>
    </p:spTree>
    <p:extLst>
      <p:ext uri="{BB962C8B-B14F-4D97-AF65-F5344CB8AC3E}">
        <p14:creationId xmlns:p14="http://schemas.microsoft.com/office/powerpoint/2010/main" val="286858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897EE7-726A-4F70-9889-1713AA7C77E5}" type="datetimeFigureOut">
              <a:rPr lang="en-US" smtClean="0"/>
              <a:t>2/16/2014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0FFC58-ACAB-456E-83F1-917BB584DA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897EE7-726A-4F70-9889-1713AA7C77E5}"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897EE7-726A-4F70-9889-1713AA7C77E5}"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897EE7-726A-4F70-9889-1713AA7C77E5}" type="datetimeFigureOut">
              <a:rPr lang="en-US" smtClean="0"/>
              <a:t>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897EE7-726A-4F70-9889-1713AA7C77E5}" type="datetimeFigureOut">
              <a:rPr lang="en-US" smtClean="0"/>
              <a:t>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97EE7-726A-4F70-9889-1713AA7C77E5}" type="datetimeFigureOut">
              <a:rPr lang="en-US" smtClean="0"/>
              <a:t>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897EE7-726A-4F70-9889-1713AA7C77E5}"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897EE7-726A-4F70-9889-1713AA7C77E5}"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0FFC58-ACAB-456E-83F1-917BB584DA5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897EE7-726A-4F70-9889-1713AA7C77E5}" type="datetimeFigureOut">
              <a:rPr lang="en-US" smtClean="0"/>
              <a:t>2/16/2014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0FFC58-ACAB-456E-83F1-917BB584DA5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youtube.com/watch?v=zikSzUhUGt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9olIycYg0c"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1">
                <a:shade val="90000"/>
                <a:satMod val="150000"/>
              </a:schemeClr>
              <a:schemeClr val="bg1">
                <a:tint val="88000"/>
                <a:satMod val="150000"/>
              </a:schemeClr>
            </a:duotone>
            <a:lum/>
          </a:blip>
          <a:srcRect/>
          <a:stretch>
            <a:fillRect/>
          </a:stretch>
        </a:blipFill>
        <a:effectLst/>
      </p:bgPr>
    </p:bg>
    <p:spTree>
      <p:nvGrpSpPr>
        <p:cNvPr id="1" name=""/>
        <p:cNvGrpSpPr/>
        <p:nvPr/>
      </p:nvGrpSpPr>
      <p:grpSpPr>
        <a:xfrm>
          <a:off x="0" y="0"/>
          <a:ext cx="0" cy="0"/>
          <a:chOff x="0" y="0"/>
          <a:chExt cx="0" cy="0"/>
        </a:xfrm>
      </p:grpSpPr>
      <p:pic>
        <p:nvPicPr>
          <p:cNvPr id="2051" name="Picture 3" descr="c:\Program Files\Microsoft Works\workscor\AN02614_.wmf"/>
          <p:cNvPicPr>
            <a:picLocks noChangeAspect="1" noChangeArrowheads="1"/>
          </p:cNvPicPr>
          <p:nvPr/>
        </p:nvPicPr>
        <p:blipFill>
          <a:blip r:embed="rId4" cstate="print"/>
          <a:srcRect/>
          <a:stretch>
            <a:fillRect/>
          </a:stretch>
        </p:blipFill>
        <p:spPr bwMode="auto">
          <a:xfrm>
            <a:off x="5410200" y="3276600"/>
            <a:ext cx="2671763" cy="1122363"/>
          </a:xfrm>
          <a:prstGeom prst="rect">
            <a:avLst/>
          </a:prstGeom>
          <a:noFill/>
        </p:spPr>
      </p:pic>
      <p:graphicFrame>
        <p:nvGraphicFramePr>
          <p:cNvPr id="2052" name="Object 4"/>
          <p:cNvGraphicFramePr>
            <a:graphicFrameLocks noChangeAspect="1"/>
          </p:cNvGraphicFramePr>
          <p:nvPr/>
        </p:nvGraphicFramePr>
        <p:xfrm>
          <a:off x="3886200" y="4953000"/>
          <a:ext cx="4343400" cy="1531938"/>
        </p:xfrm>
        <a:graphic>
          <a:graphicData uri="http://schemas.openxmlformats.org/presentationml/2006/ole">
            <mc:AlternateContent xmlns:mc="http://schemas.openxmlformats.org/markup-compatibility/2006">
              <mc:Choice xmlns:v="urn:schemas-microsoft-com:vml" Requires="v">
                <p:oleObj spid="_x0000_s1031" name="Clip" r:id="rId5" imgW="5121000" imgH="1804680" progId="MS_ClipArt_Gallery.2">
                  <p:embed/>
                </p:oleObj>
              </mc:Choice>
              <mc:Fallback>
                <p:oleObj name="Clip" r:id="rId5" imgW="5121000" imgH="1804680" progId="MS_ClipArt_Gallery.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953000"/>
                        <a:ext cx="4343400" cy="153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C:\WINDOWS\Desktop\crab.jpg"/>
          <p:cNvPicPr>
            <a:picLocks noChangeAspect="1" noChangeArrowheads="1"/>
          </p:cNvPicPr>
          <p:nvPr/>
        </p:nvPicPr>
        <p:blipFill>
          <a:blip r:embed="rId7" cstate="print"/>
          <a:srcRect/>
          <a:stretch>
            <a:fillRect/>
          </a:stretch>
        </p:blipFill>
        <p:spPr bwMode="auto">
          <a:xfrm>
            <a:off x="533400" y="4191000"/>
            <a:ext cx="2514600" cy="2411413"/>
          </a:xfrm>
          <a:prstGeom prst="rect">
            <a:avLst/>
          </a:prstGeom>
          <a:noFill/>
        </p:spPr>
      </p:pic>
      <p:pic>
        <p:nvPicPr>
          <p:cNvPr id="2055" name="Picture 7" descr="C:\WINDOWS\Desktop\Regal_Thorny_Oyster.gif"/>
          <p:cNvPicPr>
            <a:picLocks noChangeAspect="1" noChangeArrowheads="1"/>
          </p:cNvPicPr>
          <p:nvPr/>
        </p:nvPicPr>
        <p:blipFill>
          <a:blip r:embed="rId8" cstate="print"/>
          <a:srcRect/>
          <a:stretch>
            <a:fillRect/>
          </a:stretch>
        </p:blipFill>
        <p:spPr bwMode="auto">
          <a:xfrm>
            <a:off x="2590800" y="3200400"/>
            <a:ext cx="1752600" cy="1546225"/>
          </a:xfrm>
          <a:prstGeom prst="rect">
            <a:avLst/>
          </a:prstGeom>
          <a:noFill/>
        </p:spPr>
      </p:pic>
      <p:grpSp>
        <p:nvGrpSpPr>
          <p:cNvPr id="2" name="Group 8"/>
          <p:cNvGrpSpPr>
            <a:grpSpLocks/>
          </p:cNvGrpSpPr>
          <p:nvPr/>
        </p:nvGrpSpPr>
        <p:grpSpPr bwMode="auto">
          <a:xfrm>
            <a:off x="2819400" y="1066800"/>
            <a:ext cx="3276600" cy="1589088"/>
            <a:chOff x="1776" y="0"/>
            <a:chExt cx="2569" cy="1721"/>
          </a:xfrm>
        </p:grpSpPr>
        <p:sp>
          <p:nvSpPr>
            <p:cNvPr id="2057" name="AutoShape 9"/>
            <p:cNvSpPr>
              <a:spLocks noChangeArrowheads="1"/>
            </p:cNvSpPr>
            <p:nvPr/>
          </p:nvSpPr>
          <p:spPr bwMode="auto">
            <a:xfrm flipH="1">
              <a:off x="3744" y="1104"/>
              <a:ext cx="576" cy="144"/>
            </a:xfrm>
            <a:prstGeom prst="flowChartOnlineStorage">
              <a:avLst/>
            </a:prstGeom>
            <a:solidFill>
              <a:schemeClr val="bg1"/>
            </a:solidFill>
            <a:ln w="9525">
              <a:solidFill>
                <a:schemeClr val="tx1"/>
              </a:solidFill>
              <a:miter lim="800000"/>
              <a:headEnd/>
              <a:tailEnd/>
            </a:ln>
            <a:effectLst/>
          </p:spPr>
          <p:txBody>
            <a:bodyPr wrap="none" anchor="ctr"/>
            <a:lstStyle/>
            <a:p>
              <a:endParaRPr lang="en-US"/>
            </a:p>
          </p:txBody>
        </p:sp>
        <p:grpSp>
          <p:nvGrpSpPr>
            <p:cNvPr id="3" name="Group 10"/>
            <p:cNvGrpSpPr>
              <a:grpSpLocks/>
            </p:cNvGrpSpPr>
            <p:nvPr/>
          </p:nvGrpSpPr>
          <p:grpSpPr bwMode="auto">
            <a:xfrm>
              <a:off x="2208" y="0"/>
              <a:ext cx="1207" cy="1248"/>
              <a:chOff x="2208" y="0"/>
              <a:chExt cx="1207" cy="1248"/>
            </a:xfrm>
          </p:grpSpPr>
          <p:sp>
            <p:nvSpPr>
              <p:cNvPr id="2059" name="Rectangle 11"/>
              <p:cNvSpPr>
                <a:spLocks noChangeArrowheads="1"/>
              </p:cNvSpPr>
              <p:nvPr/>
            </p:nvSpPr>
            <p:spPr bwMode="auto">
              <a:xfrm>
                <a:off x="2304" y="720"/>
                <a:ext cx="672" cy="5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060" name="Rectangle 12"/>
              <p:cNvSpPr>
                <a:spLocks noChangeArrowheads="1"/>
              </p:cNvSpPr>
              <p:nvPr/>
            </p:nvSpPr>
            <p:spPr bwMode="auto">
              <a:xfrm>
                <a:off x="2400"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1" name="Rectangle 13"/>
              <p:cNvSpPr>
                <a:spLocks noChangeArrowheads="1"/>
              </p:cNvSpPr>
              <p:nvPr/>
            </p:nvSpPr>
            <p:spPr bwMode="auto">
              <a:xfrm>
                <a:off x="2592"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2" name="Rectangle 14"/>
              <p:cNvSpPr>
                <a:spLocks noChangeArrowheads="1"/>
              </p:cNvSpPr>
              <p:nvPr/>
            </p:nvSpPr>
            <p:spPr bwMode="auto">
              <a:xfrm>
                <a:off x="2784"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3" name="Oval 15"/>
              <p:cNvSpPr>
                <a:spLocks noChangeArrowheads="1"/>
              </p:cNvSpPr>
              <p:nvPr/>
            </p:nvSpPr>
            <p:spPr bwMode="auto">
              <a:xfrm>
                <a:off x="2736" y="1008"/>
                <a:ext cx="144" cy="144"/>
              </a:xfrm>
              <a:prstGeom prst="ellipse">
                <a:avLst/>
              </a:prstGeom>
              <a:no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2784" y="1056"/>
                <a:ext cx="48" cy="48"/>
              </a:xfrm>
              <a:prstGeom prst="ellipse">
                <a:avLst/>
              </a:prstGeom>
              <a:noFill/>
              <a:ln w="9525">
                <a:solidFill>
                  <a:schemeClr val="tx1"/>
                </a:solidFill>
                <a:round/>
                <a:headEnd/>
                <a:tailEnd/>
              </a:ln>
              <a:effectLst/>
            </p:spPr>
            <p:txBody>
              <a:bodyPr wrap="none" anchor="ctr"/>
              <a:lstStyle/>
              <a:p>
                <a:endParaRPr lang="en-US"/>
              </a:p>
            </p:txBody>
          </p:sp>
          <p:sp>
            <p:nvSpPr>
              <p:cNvPr id="2065" name="AutoShape 17"/>
              <p:cNvSpPr>
                <a:spLocks noChangeArrowheads="1"/>
              </p:cNvSpPr>
              <p:nvPr/>
            </p:nvSpPr>
            <p:spPr bwMode="auto">
              <a:xfrm>
                <a:off x="2544" y="336"/>
                <a:ext cx="48" cy="384"/>
              </a:xfrm>
              <a:prstGeom prst="flowChartExtract">
                <a:avLst/>
              </a:prstGeom>
              <a:solidFill>
                <a:srgbClr val="808080"/>
              </a:solidFill>
              <a:ln w="9525">
                <a:solidFill>
                  <a:schemeClr val="tx1"/>
                </a:solidFill>
                <a:miter lim="800000"/>
                <a:headEnd/>
                <a:tailEnd/>
              </a:ln>
              <a:effectLst/>
            </p:spPr>
            <p:txBody>
              <a:bodyPr wrap="none" anchor="ctr"/>
              <a:lstStyle/>
              <a:p>
                <a:endParaRPr lang="en-US"/>
              </a:p>
            </p:txBody>
          </p:sp>
          <p:sp>
            <p:nvSpPr>
              <p:cNvPr id="2066" name="Line 18"/>
              <p:cNvSpPr>
                <a:spLocks noChangeShapeType="1"/>
              </p:cNvSpPr>
              <p:nvPr/>
            </p:nvSpPr>
            <p:spPr bwMode="auto">
              <a:xfrm flipH="1" flipV="1">
                <a:off x="2208" y="288"/>
                <a:ext cx="96" cy="432"/>
              </a:xfrm>
              <a:prstGeom prst="line">
                <a:avLst/>
              </a:prstGeom>
              <a:noFill/>
              <a:ln w="9525">
                <a:solidFill>
                  <a:schemeClr val="tx1"/>
                </a:solidFill>
                <a:round/>
                <a:headEnd/>
                <a:tailEnd/>
              </a:ln>
              <a:effectLst/>
            </p:spPr>
            <p:txBody>
              <a:bodyPr/>
              <a:lstStyle/>
              <a:p>
                <a:endParaRPr lang="en-US"/>
              </a:p>
            </p:txBody>
          </p:sp>
          <p:sp>
            <p:nvSpPr>
              <p:cNvPr id="2067" name="Line 19"/>
              <p:cNvSpPr>
                <a:spLocks noChangeShapeType="1"/>
              </p:cNvSpPr>
              <p:nvPr/>
            </p:nvSpPr>
            <p:spPr bwMode="auto">
              <a:xfrm flipV="1">
                <a:off x="2976" y="0"/>
                <a:ext cx="0" cy="1248"/>
              </a:xfrm>
              <a:prstGeom prst="line">
                <a:avLst/>
              </a:prstGeom>
              <a:noFill/>
              <a:ln w="28575">
                <a:solidFill>
                  <a:schemeClr val="tx1"/>
                </a:solidFill>
                <a:round/>
                <a:headEnd/>
                <a:tailEnd/>
              </a:ln>
              <a:effectLst/>
            </p:spPr>
            <p:txBody>
              <a:bodyPr/>
              <a:lstStyle/>
              <a:p>
                <a:endParaRPr lang="en-US"/>
              </a:p>
            </p:txBody>
          </p:sp>
          <p:sp>
            <p:nvSpPr>
              <p:cNvPr id="2068" name="Line 20"/>
              <p:cNvSpPr>
                <a:spLocks noChangeShapeType="1"/>
              </p:cNvSpPr>
              <p:nvPr/>
            </p:nvSpPr>
            <p:spPr bwMode="auto">
              <a:xfrm flipH="1">
                <a:off x="2976" y="0"/>
                <a:ext cx="48" cy="432"/>
              </a:xfrm>
              <a:prstGeom prst="line">
                <a:avLst/>
              </a:prstGeom>
              <a:noFill/>
              <a:ln w="9525">
                <a:solidFill>
                  <a:schemeClr val="tx1"/>
                </a:solidFill>
                <a:round/>
                <a:headEnd/>
                <a:tailEnd/>
              </a:ln>
              <a:effectLst/>
            </p:spPr>
            <p:txBody>
              <a:bodyPr/>
              <a:lstStyle/>
              <a:p>
                <a:endParaRPr lang="en-US"/>
              </a:p>
            </p:txBody>
          </p:sp>
          <p:sp>
            <p:nvSpPr>
              <p:cNvPr id="2069" name="Line 21"/>
              <p:cNvSpPr>
                <a:spLocks noChangeShapeType="1"/>
              </p:cNvSpPr>
              <p:nvPr/>
            </p:nvSpPr>
            <p:spPr bwMode="auto">
              <a:xfrm>
                <a:off x="2976" y="432"/>
                <a:ext cx="432" cy="0"/>
              </a:xfrm>
              <a:prstGeom prst="line">
                <a:avLst/>
              </a:prstGeom>
              <a:noFill/>
              <a:ln w="28575">
                <a:solidFill>
                  <a:schemeClr val="tx1"/>
                </a:solidFill>
                <a:round/>
                <a:headEnd/>
                <a:tailEnd/>
              </a:ln>
              <a:effectLst/>
            </p:spPr>
            <p:txBody>
              <a:bodyPr/>
              <a:lstStyle/>
              <a:p>
                <a:endParaRPr lang="en-US"/>
              </a:p>
            </p:txBody>
          </p:sp>
          <p:sp>
            <p:nvSpPr>
              <p:cNvPr id="2070" name="Freeform 22"/>
              <p:cNvSpPr>
                <a:spLocks/>
              </p:cNvSpPr>
              <p:nvPr/>
            </p:nvSpPr>
            <p:spPr bwMode="auto">
              <a:xfrm>
                <a:off x="2976" y="438"/>
                <a:ext cx="439" cy="398"/>
              </a:xfrm>
              <a:custGeom>
                <a:avLst/>
                <a:gdLst/>
                <a:ahLst/>
                <a:cxnLst>
                  <a:cxn ang="0">
                    <a:pos x="439" y="0"/>
                  </a:cxn>
                  <a:cxn ang="0">
                    <a:pos x="415" y="16"/>
                  </a:cxn>
                  <a:cxn ang="0">
                    <a:pos x="391" y="24"/>
                  </a:cxn>
                  <a:cxn ang="0">
                    <a:pos x="326" y="73"/>
                  </a:cxn>
                  <a:cxn ang="0">
                    <a:pos x="261" y="138"/>
                  </a:cxn>
                  <a:cxn ang="0">
                    <a:pos x="188" y="187"/>
                  </a:cxn>
                  <a:cxn ang="0">
                    <a:pos x="147" y="227"/>
                  </a:cxn>
                  <a:cxn ang="0">
                    <a:pos x="123" y="243"/>
                  </a:cxn>
                  <a:cxn ang="0">
                    <a:pos x="9" y="365"/>
                  </a:cxn>
                  <a:cxn ang="0">
                    <a:pos x="1" y="398"/>
                  </a:cxn>
                </a:cxnLst>
                <a:rect l="0" t="0" r="r" b="b"/>
                <a:pathLst>
                  <a:path w="439" h="398">
                    <a:moveTo>
                      <a:pt x="439" y="0"/>
                    </a:moveTo>
                    <a:cubicBezTo>
                      <a:pt x="431" y="5"/>
                      <a:pt x="424" y="12"/>
                      <a:pt x="415" y="16"/>
                    </a:cubicBezTo>
                    <a:cubicBezTo>
                      <a:pt x="407" y="20"/>
                      <a:pt x="398" y="20"/>
                      <a:pt x="391" y="24"/>
                    </a:cubicBezTo>
                    <a:cubicBezTo>
                      <a:pt x="368" y="38"/>
                      <a:pt x="349" y="58"/>
                      <a:pt x="326" y="73"/>
                    </a:cubicBezTo>
                    <a:cubicBezTo>
                      <a:pt x="300" y="90"/>
                      <a:pt x="283" y="116"/>
                      <a:pt x="261" y="138"/>
                    </a:cubicBezTo>
                    <a:cubicBezTo>
                      <a:pt x="240" y="159"/>
                      <a:pt x="210" y="169"/>
                      <a:pt x="188" y="187"/>
                    </a:cubicBezTo>
                    <a:cubicBezTo>
                      <a:pt x="173" y="199"/>
                      <a:pt x="163" y="216"/>
                      <a:pt x="147" y="227"/>
                    </a:cubicBezTo>
                    <a:cubicBezTo>
                      <a:pt x="139" y="232"/>
                      <a:pt x="131" y="238"/>
                      <a:pt x="123" y="243"/>
                    </a:cubicBezTo>
                    <a:cubicBezTo>
                      <a:pt x="91" y="292"/>
                      <a:pt x="51" y="326"/>
                      <a:pt x="9" y="365"/>
                    </a:cubicBezTo>
                    <a:cubicBezTo>
                      <a:pt x="0" y="392"/>
                      <a:pt x="1" y="381"/>
                      <a:pt x="1" y="398"/>
                    </a:cubicBezTo>
                  </a:path>
                </a:pathLst>
              </a:custGeom>
              <a:noFill/>
              <a:ln w="9525">
                <a:solidFill>
                  <a:schemeClr val="tx1"/>
                </a:solidFill>
                <a:round/>
                <a:headEnd/>
                <a:tailEnd/>
              </a:ln>
              <a:effectLst/>
            </p:spPr>
            <p:txBody>
              <a:bodyPr/>
              <a:lstStyle/>
              <a:p>
                <a:endParaRPr lang="en-US"/>
              </a:p>
            </p:txBody>
          </p:sp>
          <p:sp>
            <p:nvSpPr>
              <p:cNvPr id="2071" name="AutoShape 23"/>
              <p:cNvSpPr>
                <a:spLocks noChangeArrowheads="1"/>
              </p:cNvSpPr>
              <p:nvPr/>
            </p:nvSpPr>
            <p:spPr bwMode="auto">
              <a:xfrm>
                <a:off x="2448" y="240"/>
                <a:ext cx="288" cy="96"/>
              </a:xfrm>
              <a:prstGeom prst="flowChartTerminator">
                <a:avLst/>
              </a:prstGeom>
              <a:noFill/>
              <a:ln w="9525">
                <a:solidFill>
                  <a:schemeClr val="tx1"/>
                </a:solidFill>
                <a:miter lim="800000"/>
                <a:headEnd/>
                <a:tailEnd/>
              </a:ln>
              <a:effectLst/>
            </p:spPr>
            <p:txBody>
              <a:bodyPr wrap="none" anchor="ctr"/>
              <a:lstStyle/>
              <a:p>
                <a:endParaRPr lang="en-US"/>
              </a:p>
            </p:txBody>
          </p:sp>
        </p:grpSp>
        <p:sp>
          <p:nvSpPr>
            <p:cNvPr id="2072" name="Freeform 24"/>
            <p:cNvSpPr>
              <a:spLocks/>
            </p:cNvSpPr>
            <p:nvPr/>
          </p:nvSpPr>
          <p:spPr bwMode="auto">
            <a:xfrm>
              <a:off x="1788" y="771"/>
              <a:ext cx="2557" cy="950"/>
            </a:xfrm>
            <a:custGeom>
              <a:avLst/>
              <a:gdLst/>
              <a:ahLst/>
              <a:cxnLst>
                <a:cxn ang="0">
                  <a:pos x="2515" y="438"/>
                </a:cxn>
                <a:cxn ang="0">
                  <a:pos x="657" y="430"/>
                </a:cxn>
                <a:cxn ang="0">
                  <a:pos x="527" y="406"/>
                </a:cxn>
                <a:cxn ang="0">
                  <a:pos x="495" y="390"/>
                </a:cxn>
                <a:cxn ang="0">
                  <a:pos x="430" y="374"/>
                </a:cxn>
                <a:cxn ang="0">
                  <a:pos x="390" y="349"/>
                </a:cxn>
                <a:cxn ang="0">
                  <a:pos x="365" y="341"/>
                </a:cxn>
                <a:cxn ang="0">
                  <a:pos x="260" y="284"/>
                </a:cxn>
                <a:cxn ang="0">
                  <a:pos x="252" y="260"/>
                </a:cxn>
                <a:cxn ang="0">
                  <a:pos x="227" y="252"/>
                </a:cxn>
                <a:cxn ang="0">
                  <a:pos x="179" y="203"/>
                </a:cxn>
                <a:cxn ang="0">
                  <a:pos x="154" y="179"/>
                </a:cxn>
                <a:cxn ang="0">
                  <a:pos x="122" y="146"/>
                </a:cxn>
                <a:cxn ang="0">
                  <a:pos x="65" y="90"/>
                </a:cxn>
                <a:cxn ang="0">
                  <a:pos x="25" y="0"/>
                </a:cxn>
                <a:cxn ang="0">
                  <a:pos x="0" y="122"/>
                </a:cxn>
                <a:cxn ang="0">
                  <a:pos x="8" y="463"/>
                </a:cxn>
                <a:cxn ang="0">
                  <a:pos x="114" y="787"/>
                </a:cxn>
                <a:cxn ang="0">
                  <a:pos x="203" y="820"/>
                </a:cxn>
                <a:cxn ang="0">
                  <a:pos x="244" y="852"/>
                </a:cxn>
                <a:cxn ang="0">
                  <a:pos x="544" y="917"/>
                </a:cxn>
                <a:cxn ang="0">
                  <a:pos x="698" y="950"/>
                </a:cxn>
                <a:cxn ang="0">
                  <a:pos x="1826" y="909"/>
                </a:cxn>
                <a:cxn ang="0">
                  <a:pos x="2410" y="877"/>
                </a:cxn>
                <a:cxn ang="0">
                  <a:pos x="2531" y="852"/>
                </a:cxn>
                <a:cxn ang="0">
                  <a:pos x="2539" y="528"/>
                </a:cxn>
                <a:cxn ang="0">
                  <a:pos x="2515" y="438"/>
                </a:cxn>
              </a:cxnLst>
              <a:rect l="0" t="0" r="r" b="b"/>
              <a:pathLst>
                <a:path w="2557" h="950">
                  <a:moveTo>
                    <a:pt x="2515" y="438"/>
                  </a:moveTo>
                  <a:cubicBezTo>
                    <a:pt x="1896" y="425"/>
                    <a:pt x="1276" y="437"/>
                    <a:pt x="657" y="430"/>
                  </a:cubicBezTo>
                  <a:cubicBezTo>
                    <a:pt x="610" y="424"/>
                    <a:pt x="573" y="415"/>
                    <a:pt x="527" y="406"/>
                  </a:cubicBezTo>
                  <a:cubicBezTo>
                    <a:pt x="516" y="401"/>
                    <a:pt x="506" y="394"/>
                    <a:pt x="495" y="390"/>
                  </a:cubicBezTo>
                  <a:cubicBezTo>
                    <a:pt x="474" y="383"/>
                    <a:pt x="430" y="374"/>
                    <a:pt x="430" y="374"/>
                  </a:cubicBezTo>
                  <a:cubicBezTo>
                    <a:pt x="417" y="366"/>
                    <a:pt x="404" y="356"/>
                    <a:pt x="390" y="349"/>
                  </a:cubicBezTo>
                  <a:cubicBezTo>
                    <a:pt x="382" y="345"/>
                    <a:pt x="373" y="345"/>
                    <a:pt x="365" y="341"/>
                  </a:cubicBezTo>
                  <a:cubicBezTo>
                    <a:pt x="248" y="278"/>
                    <a:pt x="322" y="305"/>
                    <a:pt x="260" y="284"/>
                  </a:cubicBezTo>
                  <a:cubicBezTo>
                    <a:pt x="257" y="276"/>
                    <a:pt x="258" y="266"/>
                    <a:pt x="252" y="260"/>
                  </a:cubicBezTo>
                  <a:cubicBezTo>
                    <a:pt x="246" y="254"/>
                    <a:pt x="234" y="257"/>
                    <a:pt x="227" y="252"/>
                  </a:cubicBezTo>
                  <a:cubicBezTo>
                    <a:pt x="209" y="238"/>
                    <a:pt x="195" y="219"/>
                    <a:pt x="179" y="203"/>
                  </a:cubicBezTo>
                  <a:cubicBezTo>
                    <a:pt x="171" y="195"/>
                    <a:pt x="154" y="179"/>
                    <a:pt x="154" y="179"/>
                  </a:cubicBezTo>
                  <a:cubicBezTo>
                    <a:pt x="137" y="129"/>
                    <a:pt x="160" y="177"/>
                    <a:pt x="122" y="146"/>
                  </a:cubicBezTo>
                  <a:cubicBezTo>
                    <a:pt x="101" y="129"/>
                    <a:pt x="65" y="90"/>
                    <a:pt x="65" y="90"/>
                  </a:cubicBezTo>
                  <a:cubicBezTo>
                    <a:pt x="55" y="58"/>
                    <a:pt x="43" y="29"/>
                    <a:pt x="25" y="0"/>
                  </a:cubicBezTo>
                  <a:cubicBezTo>
                    <a:pt x="10" y="42"/>
                    <a:pt x="6" y="77"/>
                    <a:pt x="0" y="122"/>
                  </a:cubicBezTo>
                  <a:cubicBezTo>
                    <a:pt x="3" y="236"/>
                    <a:pt x="4" y="349"/>
                    <a:pt x="8" y="463"/>
                  </a:cubicBezTo>
                  <a:cubicBezTo>
                    <a:pt x="12" y="555"/>
                    <a:pt x="48" y="719"/>
                    <a:pt x="114" y="787"/>
                  </a:cubicBezTo>
                  <a:cubicBezTo>
                    <a:pt x="140" y="813"/>
                    <a:pt x="173" y="805"/>
                    <a:pt x="203" y="820"/>
                  </a:cubicBezTo>
                  <a:cubicBezTo>
                    <a:pt x="219" y="828"/>
                    <a:pt x="228" y="844"/>
                    <a:pt x="244" y="852"/>
                  </a:cubicBezTo>
                  <a:cubicBezTo>
                    <a:pt x="335" y="897"/>
                    <a:pt x="447" y="899"/>
                    <a:pt x="544" y="917"/>
                  </a:cubicBezTo>
                  <a:cubicBezTo>
                    <a:pt x="596" y="926"/>
                    <a:pt x="698" y="950"/>
                    <a:pt x="698" y="950"/>
                  </a:cubicBezTo>
                  <a:cubicBezTo>
                    <a:pt x="1084" y="945"/>
                    <a:pt x="1446" y="923"/>
                    <a:pt x="1826" y="909"/>
                  </a:cubicBezTo>
                  <a:cubicBezTo>
                    <a:pt x="2026" y="884"/>
                    <a:pt x="2198" y="881"/>
                    <a:pt x="2410" y="877"/>
                  </a:cubicBezTo>
                  <a:cubicBezTo>
                    <a:pt x="2452" y="870"/>
                    <a:pt x="2490" y="860"/>
                    <a:pt x="2531" y="852"/>
                  </a:cubicBezTo>
                  <a:cubicBezTo>
                    <a:pt x="2557" y="723"/>
                    <a:pt x="2549" y="727"/>
                    <a:pt x="2539" y="528"/>
                  </a:cubicBezTo>
                  <a:cubicBezTo>
                    <a:pt x="2535" y="452"/>
                    <a:pt x="2546" y="471"/>
                    <a:pt x="2515" y="438"/>
                  </a:cubicBezTo>
                  <a:close/>
                </a:path>
              </a:pathLst>
            </a:custGeom>
            <a:solidFill>
              <a:srgbClr val="808080"/>
            </a:solidFill>
            <a:ln w="9525">
              <a:solidFill>
                <a:schemeClr val="tx1"/>
              </a:solidFill>
              <a:round/>
              <a:headEnd/>
              <a:tailEnd/>
            </a:ln>
            <a:effectLst/>
          </p:spPr>
          <p:txBody>
            <a:bodyPr/>
            <a:lstStyle/>
            <a:p>
              <a:endParaRPr lang="en-US"/>
            </a:p>
          </p:txBody>
        </p:sp>
        <p:sp>
          <p:nvSpPr>
            <p:cNvPr id="2073" name="Freeform 25"/>
            <p:cNvSpPr>
              <a:spLocks/>
            </p:cNvSpPr>
            <p:nvPr/>
          </p:nvSpPr>
          <p:spPr bwMode="auto">
            <a:xfrm>
              <a:off x="1776" y="912"/>
              <a:ext cx="2569" cy="809"/>
            </a:xfrm>
            <a:custGeom>
              <a:avLst/>
              <a:gdLst/>
              <a:ahLst/>
              <a:cxnLst>
                <a:cxn ang="0">
                  <a:pos x="2515" y="438"/>
                </a:cxn>
                <a:cxn ang="0">
                  <a:pos x="657" y="430"/>
                </a:cxn>
                <a:cxn ang="0">
                  <a:pos x="527" y="406"/>
                </a:cxn>
                <a:cxn ang="0">
                  <a:pos x="495" y="390"/>
                </a:cxn>
                <a:cxn ang="0">
                  <a:pos x="430" y="374"/>
                </a:cxn>
                <a:cxn ang="0">
                  <a:pos x="390" y="349"/>
                </a:cxn>
                <a:cxn ang="0">
                  <a:pos x="365" y="341"/>
                </a:cxn>
                <a:cxn ang="0">
                  <a:pos x="260" y="284"/>
                </a:cxn>
                <a:cxn ang="0">
                  <a:pos x="252" y="260"/>
                </a:cxn>
                <a:cxn ang="0">
                  <a:pos x="227" y="252"/>
                </a:cxn>
                <a:cxn ang="0">
                  <a:pos x="179" y="203"/>
                </a:cxn>
                <a:cxn ang="0">
                  <a:pos x="154" y="179"/>
                </a:cxn>
                <a:cxn ang="0">
                  <a:pos x="122" y="146"/>
                </a:cxn>
                <a:cxn ang="0">
                  <a:pos x="65" y="90"/>
                </a:cxn>
                <a:cxn ang="0">
                  <a:pos x="25" y="0"/>
                </a:cxn>
                <a:cxn ang="0">
                  <a:pos x="0" y="122"/>
                </a:cxn>
                <a:cxn ang="0">
                  <a:pos x="8" y="463"/>
                </a:cxn>
                <a:cxn ang="0">
                  <a:pos x="114" y="787"/>
                </a:cxn>
                <a:cxn ang="0">
                  <a:pos x="203" y="820"/>
                </a:cxn>
                <a:cxn ang="0">
                  <a:pos x="244" y="852"/>
                </a:cxn>
                <a:cxn ang="0">
                  <a:pos x="544" y="917"/>
                </a:cxn>
                <a:cxn ang="0">
                  <a:pos x="698" y="950"/>
                </a:cxn>
                <a:cxn ang="0">
                  <a:pos x="1826" y="909"/>
                </a:cxn>
                <a:cxn ang="0">
                  <a:pos x="2410" y="877"/>
                </a:cxn>
                <a:cxn ang="0">
                  <a:pos x="2531" y="852"/>
                </a:cxn>
                <a:cxn ang="0">
                  <a:pos x="2539" y="528"/>
                </a:cxn>
                <a:cxn ang="0">
                  <a:pos x="2515" y="438"/>
                </a:cxn>
              </a:cxnLst>
              <a:rect l="0" t="0" r="r" b="b"/>
              <a:pathLst>
                <a:path w="2557" h="950">
                  <a:moveTo>
                    <a:pt x="2515" y="438"/>
                  </a:moveTo>
                  <a:cubicBezTo>
                    <a:pt x="1896" y="425"/>
                    <a:pt x="1276" y="437"/>
                    <a:pt x="657" y="430"/>
                  </a:cubicBezTo>
                  <a:cubicBezTo>
                    <a:pt x="610" y="424"/>
                    <a:pt x="573" y="415"/>
                    <a:pt x="527" y="406"/>
                  </a:cubicBezTo>
                  <a:cubicBezTo>
                    <a:pt x="516" y="401"/>
                    <a:pt x="506" y="394"/>
                    <a:pt x="495" y="390"/>
                  </a:cubicBezTo>
                  <a:cubicBezTo>
                    <a:pt x="474" y="383"/>
                    <a:pt x="430" y="374"/>
                    <a:pt x="430" y="374"/>
                  </a:cubicBezTo>
                  <a:cubicBezTo>
                    <a:pt x="417" y="366"/>
                    <a:pt x="404" y="356"/>
                    <a:pt x="390" y="349"/>
                  </a:cubicBezTo>
                  <a:cubicBezTo>
                    <a:pt x="382" y="345"/>
                    <a:pt x="373" y="345"/>
                    <a:pt x="365" y="341"/>
                  </a:cubicBezTo>
                  <a:cubicBezTo>
                    <a:pt x="248" y="278"/>
                    <a:pt x="322" y="305"/>
                    <a:pt x="260" y="284"/>
                  </a:cubicBezTo>
                  <a:cubicBezTo>
                    <a:pt x="257" y="276"/>
                    <a:pt x="258" y="266"/>
                    <a:pt x="252" y="260"/>
                  </a:cubicBezTo>
                  <a:cubicBezTo>
                    <a:pt x="246" y="254"/>
                    <a:pt x="234" y="257"/>
                    <a:pt x="227" y="252"/>
                  </a:cubicBezTo>
                  <a:cubicBezTo>
                    <a:pt x="209" y="238"/>
                    <a:pt x="195" y="219"/>
                    <a:pt x="179" y="203"/>
                  </a:cubicBezTo>
                  <a:cubicBezTo>
                    <a:pt x="171" y="195"/>
                    <a:pt x="154" y="179"/>
                    <a:pt x="154" y="179"/>
                  </a:cubicBezTo>
                  <a:cubicBezTo>
                    <a:pt x="137" y="129"/>
                    <a:pt x="160" y="177"/>
                    <a:pt x="122" y="146"/>
                  </a:cubicBezTo>
                  <a:cubicBezTo>
                    <a:pt x="101" y="129"/>
                    <a:pt x="65" y="90"/>
                    <a:pt x="65" y="90"/>
                  </a:cubicBezTo>
                  <a:cubicBezTo>
                    <a:pt x="55" y="58"/>
                    <a:pt x="43" y="29"/>
                    <a:pt x="25" y="0"/>
                  </a:cubicBezTo>
                  <a:cubicBezTo>
                    <a:pt x="10" y="42"/>
                    <a:pt x="6" y="77"/>
                    <a:pt x="0" y="122"/>
                  </a:cubicBezTo>
                  <a:cubicBezTo>
                    <a:pt x="3" y="236"/>
                    <a:pt x="4" y="349"/>
                    <a:pt x="8" y="463"/>
                  </a:cubicBezTo>
                  <a:cubicBezTo>
                    <a:pt x="12" y="555"/>
                    <a:pt x="48" y="719"/>
                    <a:pt x="114" y="787"/>
                  </a:cubicBezTo>
                  <a:cubicBezTo>
                    <a:pt x="140" y="813"/>
                    <a:pt x="173" y="805"/>
                    <a:pt x="203" y="820"/>
                  </a:cubicBezTo>
                  <a:cubicBezTo>
                    <a:pt x="219" y="828"/>
                    <a:pt x="228" y="844"/>
                    <a:pt x="244" y="852"/>
                  </a:cubicBezTo>
                  <a:cubicBezTo>
                    <a:pt x="335" y="897"/>
                    <a:pt x="447" y="899"/>
                    <a:pt x="544" y="917"/>
                  </a:cubicBezTo>
                  <a:cubicBezTo>
                    <a:pt x="596" y="926"/>
                    <a:pt x="698" y="950"/>
                    <a:pt x="698" y="950"/>
                  </a:cubicBezTo>
                  <a:cubicBezTo>
                    <a:pt x="1084" y="945"/>
                    <a:pt x="1446" y="923"/>
                    <a:pt x="1826" y="909"/>
                  </a:cubicBezTo>
                  <a:cubicBezTo>
                    <a:pt x="2026" y="884"/>
                    <a:pt x="2198" y="881"/>
                    <a:pt x="2410" y="877"/>
                  </a:cubicBezTo>
                  <a:cubicBezTo>
                    <a:pt x="2452" y="870"/>
                    <a:pt x="2490" y="860"/>
                    <a:pt x="2531" y="852"/>
                  </a:cubicBezTo>
                  <a:cubicBezTo>
                    <a:pt x="2557" y="723"/>
                    <a:pt x="2549" y="727"/>
                    <a:pt x="2539" y="528"/>
                  </a:cubicBezTo>
                  <a:cubicBezTo>
                    <a:pt x="2535" y="452"/>
                    <a:pt x="2546" y="471"/>
                    <a:pt x="2515" y="438"/>
                  </a:cubicBezTo>
                  <a:close/>
                </a:path>
              </a:pathLst>
            </a:custGeom>
            <a:solidFill>
              <a:schemeClr val="folHlink"/>
            </a:solidFill>
            <a:ln w="9525">
              <a:solidFill>
                <a:schemeClr val="tx1"/>
              </a:solidFill>
              <a:round/>
              <a:headEnd/>
              <a:tailEnd/>
            </a:ln>
            <a:effectLst/>
          </p:spPr>
          <p:txBody>
            <a:bodyPr/>
            <a:lstStyle/>
            <a:p>
              <a:endParaRPr lang="en-US"/>
            </a:p>
          </p:txBody>
        </p:sp>
        <p:sp>
          <p:nvSpPr>
            <p:cNvPr id="2074" name="Oval 26"/>
            <p:cNvSpPr>
              <a:spLocks noChangeArrowheads="1"/>
            </p:cNvSpPr>
            <p:nvPr/>
          </p:nvSpPr>
          <p:spPr bwMode="auto">
            <a:xfrm rot="-2045332">
              <a:off x="1872" y="1104"/>
              <a:ext cx="48" cy="9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flipV="1">
              <a:off x="4080" y="1104"/>
              <a:ext cx="96" cy="48"/>
            </a:xfrm>
            <a:prstGeom prst="ellipse">
              <a:avLst/>
            </a:prstGeom>
            <a:noFill/>
            <a:ln w="952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457200" y="2286000"/>
            <a:ext cx="8208963" cy="4392613"/>
            <a:chOff x="232" y="1436"/>
            <a:chExt cx="5171" cy="2767"/>
          </a:xfrm>
        </p:grpSpPr>
        <p:sp>
          <p:nvSpPr>
            <p:cNvPr id="2077" name="Freeform 29"/>
            <p:cNvSpPr>
              <a:spLocks/>
            </p:cNvSpPr>
            <p:nvPr/>
          </p:nvSpPr>
          <p:spPr bwMode="auto">
            <a:xfrm>
              <a:off x="485" y="1493"/>
              <a:ext cx="4718" cy="2670"/>
            </a:xfrm>
            <a:custGeom>
              <a:avLst/>
              <a:gdLst/>
              <a:ahLst/>
              <a:cxnLst>
                <a:cxn ang="0">
                  <a:pos x="1600" y="673"/>
                </a:cxn>
                <a:cxn ang="0">
                  <a:pos x="927" y="1111"/>
                </a:cxn>
                <a:cxn ang="0">
                  <a:pos x="261" y="1549"/>
                </a:cxn>
                <a:cxn ang="0">
                  <a:pos x="67" y="2304"/>
                </a:cxn>
                <a:cxn ang="0">
                  <a:pos x="789" y="1387"/>
                </a:cxn>
                <a:cxn ang="0">
                  <a:pos x="1284" y="1054"/>
                </a:cxn>
                <a:cxn ang="0">
                  <a:pos x="1705" y="787"/>
                </a:cxn>
                <a:cxn ang="0">
                  <a:pos x="1851" y="908"/>
                </a:cxn>
                <a:cxn ang="0">
                  <a:pos x="854" y="1549"/>
                </a:cxn>
                <a:cxn ang="0">
                  <a:pos x="553" y="1744"/>
                </a:cxn>
                <a:cxn ang="0">
                  <a:pos x="545" y="2458"/>
                </a:cxn>
                <a:cxn ang="0">
                  <a:pos x="821" y="1647"/>
                </a:cxn>
                <a:cxn ang="0">
                  <a:pos x="1770" y="1062"/>
                </a:cxn>
                <a:cxn ang="0">
                  <a:pos x="2233" y="81"/>
                </a:cxn>
                <a:cxn ang="0">
                  <a:pos x="3369" y="616"/>
                </a:cxn>
                <a:cxn ang="0">
                  <a:pos x="4172" y="933"/>
                </a:cxn>
                <a:cxn ang="0">
                  <a:pos x="4545" y="1371"/>
                </a:cxn>
                <a:cxn ang="0">
                  <a:pos x="4569" y="2174"/>
                </a:cxn>
                <a:cxn ang="0">
                  <a:pos x="4188" y="2474"/>
                </a:cxn>
                <a:cxn ang="0">
                  <a:pos x="4180" y="1322"/>
                </a:cxn>
                <a:cxn ang="0">
                  <a:pos x="3125" y="681"/>
                </a:cxn>
                <a:cxn ang="0">
                  <a:pos x="2330" y="267"/>
                </a:cxn>
                <a:cxn ang="0">
                  <a:pos x="2306" y="259"/>
                </a:cxn>
                <a:cxn ang="0">
                  <a:pos x="2752" y="714"/>
                </a:cxn>
                <a:cxn ang="0">
                  <a:pos x="3823" y="1136"/>
                </a:cxn>
                <a:cxn ang="0">
                  <a:pos x="4001" y="2279"/>
                </a:cxn>
                <a:cxn ang="0">
                  <a:pos x="3725" y="2507"/>
                </a:cxn>
                <a:cxn ang="0">
                  <a:pos x="3750" y="1517"/>
                </a:cxn>
                <a:cxn ang="0">
                  <a:pos x="3125" y="1054"/>
                </a:cxn>
                <a:cxn ang="0">
                  <a:pos x="2492" y="600"/>
                </a:cxn>
                <a:cxn ang="0">
                  <a:pos x="2346" y="454"/>
                </a:cxn>
                <a:cxn ang="0">
                  <a:pos x="3068" y="1330"/>
                </a:cxn>
                <a:cxn ang="0">
                  <a:pos x="3506" y="2458"/>
                </a:cxn>
                <a:cxn ang="0">
                  <a:pos x="2671" y="1411"/>
                </a:cxn>
                <a:cxn ang="0">
                  <a:pos x="2200" y="113"/>
                </a:cxn>
                <a:cxn ang="0">
                  <a:pos x="2500" y="1590"/>
                </a:cxn>
                <a:cxn ang="0">
                  <a:pos x="2930" y="2312"/>
                </a:cxn>
                <a:cxn ang="0">
                  <a:pos x="2557" y="2117"/>
                </a:cxn>
                <a:cxn ang="0">
                  <a:pos x="2176" y="933"/>
                </a:cxn>
                <a:cxn ang="0">
                  <a:pos x="2346" y="527"/>
                </a:cxn>
                <a:cxn ang="0">
                  <a:pos x="2103" y="1014"/>
                </a:cxn>
                <a:cxn ang="0">
                  <a:pos x="2046" y="1614"/>
                </a:cxn>
                <a:cxn ang="0">
                  <a:pos x="2314" y="2109"/>
                </a:cxn>
                <a:cxn ang="0">
                  <a:pos x="1957" y="2052"/>
                </a:cxn>
                <a:cxn ang="0">
                  <a:pos x="1989" y="925"/>
                </a:cxn>
                <a:cxn ang="0">
                  <a:pos x="2079" y="397"/>
                </a:cxn>
                <a:cxn ang="0">
                  <a:pos x="1738" y="1241"/>
                </a:cxn>
                <a:cxn ang="0">
                  <a:pos x="1754" y="2068"/>
                </a:cxn>
                <a:cxn ang="0">
                  <a:pos x="1624" y="2458"/>
                </a:cxn>
                <a:cxn ang="0">
                  <a:pos x="1746" y="835"/>
                </a:cxn>
                <a:cxn ang="0">
                  <a:pos x="2070" y="267"/>
                </a:cxn>
                <a:cxn ang="0">
                  <a:pos x="1997" y="389"/>
                </a:cxn>
                <a:cxn ang="0">
                  <a:pos x="1462" y="1419"/>
                </a:cxn>
                <a:cxn ang="0">
                  <a:pos x="1267" y="2206"/>
                </a:cxn>
                <a:cxn ang="0">
                  <a:pos x="1129" y="2531"/>
                </a:cxn>
                <a:cxn ang="0">
                  <a:pos x="1235" y="1525"/>
                </a:cxn>
                <a:cxn ang="0">
                  <a:pos x="1989" y="641"/>
                </a:cxn>
              </a:cxnLst>
              <a:rect l="0" t="0" r="r" b="b"/>
              <a:pathLst>
                <a:path w="4718" h="2670">
                  <a:moveTo>
                    <a:pt x="2184" y="0"/>
                  </a:moveTo>
                  <a:cubicBezTo>
                    <a:pt x="2202" y="88"/>
                    <a:pt x="2220" y="190"/>
                    <a:pt x="2168" y="267"/>
                  </a:cubicBezTo>
                  <a:cubicBezTo>
                    <a:pt x="2154" y="310"/>
                    <a:pt x="2169" y="277"/>
                    <a:pt x="2135" y="316"/>
                  </a:cubicBezTo>
                  <a:cubicBezTo>
                    <a:pt x="2086" y="372"/>
                    <a:pt x="2041" y="437"/>
                    <a:pt x="1973" y="470"/>
                  </a:cubicBezTo>
                  <a:cubicBezTo>
                    <a:pt x="1916" y="529"/>
                    <a:pt x="1836" y="563"/>
                    <a:pt x="1762" y="592"/>
                  </a:cubicBezTo>
                  <a:cubicBezTo>
                    <a:pt x="1710" y="612"/>
                    <a:pt x="1745" y="606"/>
                    <a:pt x="1689" y="641"/>
                  </a:cubicBezTo>
                  <a:cubicBezTo>
                    <a:pt x="1663" y="658"/>
                    <a:pt x="1630" y="667"/>
                    <a:pt x="1600" y="673"/>
                  </a:cubicBezTo>
                  <a:cubicBezTo>
                    <a:pt x="1568" y="689"/>
                    <a:pt x="1537" y="703"/>
                    <a:pt x="1503" y="714"/>
                  </a:cubicBezTo>
                  <a:cubicBezTo>
                    <a:pt x="1456" y="750"/>
                    <a:pt x="1374" y="829"/>
                    <a:pt x="1316" y="843"/>
                  </a:cubicBezTo>
                  <a:cubicBezTo>
                    <a:pt x="1295" y="858"/>
                    <a:pt x="1270" y="867"/>
                    <a:pt x="1251" y="884"/>
                  </a:cubicBezTo>
                  <a:cubicBezTo>
                    <a:pt x="1223" y="909"/>
                    <a:pt x="1206" y="939"/>
                    <a:pt x="1170" y="957"/>
                  </a:cubicBezTo>
                  <a:cubicBezTo>
                    <a:pt x="1152" y="966"/>
                    <a:pt x="1132" y="972"/>
                    <a:pt x="1113" y="981"/>
                  </a:cubicBezTo>
                  <a:cubicBezTo>
                    <a:pt x="1071" y="1025"/>
                    <a:pt x="1018" y="1055"/>
                    <a:pt x="967" y="1087"/>
                  </a:cubicBezTo>
                  <a:cubicBezTo>
                    <a:pt x="954" y="1095"/>
                    <a:pt x="938" y="1100"/>
                    <a:pt x="927" y="1111"/>
                  </a:cubicBezTo>
                  <a:cubicBezTo>
                    <a:pt x="892" y="1146"/>
                    <a:pt x="818" y="1196"/>
                    <a:pt x="772" y="1209"/>
                  </a:cubicBezTo>
                  <a:cubicBezTo>
                    <a:pt x="744" y="1246"/>
                    <a:pt x="712" y="1262"/>
                    <a:pt x="667" y="1273"/>
                  </a:cubicBezTo>
                  <a:cubicBezTo>
                    <a:pt x="653" y="1284"/>
                    <a:pt x="641" y="1297"/>
                    <a:pt x="626" y="1306"/>
                  </a:cubicBezTo>
                  <a:cubicBezTo>
                    <a:pt x="619" y="1310"/>
                    <a:pt x="608" y="1309"/>
                    <a:pt x="602" y="1314"/>
                  </a:cubicBezTo>
                  <a:cubicBezTo>
                    <a:pt x="544" y="1363"/>
                    <a:pt x="614" y="1336"/>
                    <a:pt x="545" y="1355"/>
                  </a:cubicBezTo>
                  <a:cubicBezTo>
                    <a:pt x="470" y="1405"/>
                    <a:pt x="407" y="1477"/>
                    <a:pt x="326" y="1517"/>
                  </a:cubicBezTo>
                  <a:cubicBezTo>
                    <a:pt x="304" y="1528"/>
                    <a:pt x="283" y="1538"/>
                    <a:pt x="261" y="1549"/>
                  </a:cubicBezTo>
                  <a:cubicBezTo>
                    <a:pt x="250" y="1554"/>
                    <a:pt x="229" y="1565"/>
                    <a:pt x="229" y="1565"/>
                  </a:cubicBezTo>
                  <a:cubicBezTo>
                    <a:pt x="211" y="1623"/>
                    <a:pt x="238" y="1557"/>
                    <a:pt x="188" y="1606"/>
                  </a:cubicBezTo>
                  <a:cubicBezTo>
                    <a:pt x="182" y="1612"/>
                    <a:pt x="185" y="1623"/>
                    <a:pt x="180" y="1630"/>
                  </a:cubicBezTo>
                  <a:cubicBezTo>
                    <a:pt x="163" y="1651"/>
                    <a:pt x="137" y="1664"/>
                    <a:pt x="123" y="1687"/>
                  </a:cubicBezTo>
                  <a:cubicBezTo>
                    <a:pt x="75" y="1762"/>
                    <a:pt x="34" y="1837"/>
                    <a:pt x="10" y="1922"/>
                  </a:cubicBezTo>
                  <a:cubicBezTo>
                    <a:pt x="1" y="2019"/>
                    <a:pt x="0" y="2112"/>
                    <a:pt x="26" y="2206"/>
                  </a:cubicBezTo>
                  <a:cubicBezTo>
                    <a:pt x="36" y="2243"/>
                    <a:pt x="38" y="2277"/>
                    <a:pt x="67" y="2304"/>
                  </a:cubicBezTo>
                  <a:cubicBezTo>
                    <a:pt x="72" y="2320"/>
                    <a:pt x="67" y="2346"/>
                    <a:pt x="83" y="2352"/>
                  </a:cubicBezTo>
                  <a:cubicBezTo>
                    <a:pt x="118" y="2365"/>
                    <a:pt x="151" y="2371"/>
                    <a:pt x="188" y="2377"/>
                  </a:cubicBezTo>
                  <a:cubicBezTo>
                    <a:pt x="203" y="2329"/>
                    <a:pt x="174" y="2260"/>
                    <a:pt x="156" y="2214"/>
                  </a:cubicBezTo>
                  <a:cubicBezTo>
                    <a:pt x="161" y="2082"/>
                    <a:pt x="157" y="1897"/>
                    <a:pt x="261" y="1793"/>
                  </a:cubicBezTo>
                  <a:cubicBezTo>
                    <a:pt x="274" y="1753"/>
                    <a:pt x="327" y="1716"/>
                    <a:pt x="359" y="1687"/>
                  </a:cubicBezTo>
                  <a:cubicBezTo>
                    <a:pt x="436" y="1616"/>
                    <a:pt x="525" y="1535"/>
                    <a:pt x="626" y="1501"/>
                  </a:cubicBezTo>
                  <a:cubicBezTo>
                    <a:pt x="672" y="1455"/>
                    <a:pt x="734" y="1422"/>
                    <a:pt x="789" y="1387"/>
                  </a:cubicBezTo>
                  <a:cubicBezTo>
                    <a:pt x="909" y="1311"/>
                    <a:pt x="822" y="1343"/>
                    <a:pt x="886" y="1322"/>
                  </a:cubicBezTo>
                  <a:cubicBezTo>
                    <a:pt x="922" y="1286"/>
                    <a:pt x="950" y="1281"/>
                    <a:pt x="992" y="1249"/>
                  </a:cubicBezTo>
                  <a:cubicBezTo>
                    <a:pt x="1027" y="1222"/>
                    <a:pt x="1063" y="1182"/>
                    <a:pt x="1105" y="1168"/>
                  </a:cubicBezTo>
                  <a:cubicBezTo>
                    <a:pt x="1119" y="1157"/>
                    <a:pt x="1131" y="1144"/>
                    <a:pt x="1146" y="1136"/>
                  </a:cubicBezTo>
                  <a:cubicBezTo>
                    <a:pt x="1156" y="1131"/>
                    <a:pt x="1169" y="1134"/>
                    <a:pt x="1178" y="1127"/>
                  </a:cubicBezTo>
                  <a:cubicBezTo>
                    <a:pt x="1247" y="1077"/>
                    <a:pt x="1151" y="1105"/>
                    <a:pt x="1243" y="1087"/>
                  </a:cubicBezTo>
                  <a:cubicBezTo>
                    <a:pt x="1257" y="1076"/>
                    <a:pt x="1269" y="1063"/>
                    <a:pt x="1284" y="1054"/>
                  </a:cubicBezTo>
                  <a:cubicBezTo>
                    <a:pt x="1291" y="1050"/>
                    <a:pt x="1301" y="1051"/>
                    <a:pt x="1308" y="1046"/>
                  </a:cubicBezTo>
                  <a:cubicBezTo>
                    <a:pt x="1374" y="999"/>
                    <a:pt x="1310" y="1024"/>
                    <a:pt x="1365" y="1006"/>
                  </a:cubicBezTo>
                  <a:cubicBezTo>
                    <a:pt x="1373" y="1000"/>
                    <a:pt x="1380" y="993"/>
                    <a:pt x="1389" y="989"/>
                  </a:cubicBezTo>
                  <a:cubicBezTo>
                    <a:pt x="1405" y="982"/>
                    <a:pt x="1424" y="983"/>
                    <a:pt x="1438" y="973"/>
                  </a:cubicBezTo>
                  <a:cubicBezTo>
                    <a:pt x="1445" y="968"/>
                    <a:pt x="1441" y="956"/>
                    <a:pt x="1446" y="949"/>
                  </a:cubicBezTo>
                  <a:cubicBezTo>
                    <a:pt x="1463" y="927"/>
                    <a:pt x="1502" y="916"/>
                    <a:pt x="1527" y="908"/>
                  </a:cubicBezTo>
                  <a:cubicBezTo>
                    <a:pt x="1559" y="865"/>
                    <a:pt x="1652" y="808"/>
                    <a:pt x="1705" y="787"/>
                  </a:cubicBezTo>
                  <a:cubicBezTo>
                    <a:pt x="1764" y="709"/>
                    <a:pt x="1877" y="681"/>
                    <a:pt x="1957" y="624"/>
                  </a:cubicBezTo>
                  <a:cubicBezTo>
                    <a:pt x="1982" y="587"/>
                    <a:pt x="2022" y="564"/>
                    <a:pt x="2046" y="527"/>
                  </a:cubicBezTo>
                  <a:cubicBezTo>
                    <a:pt x="2077" y="480"/>
                    <a:pt x="2112" y="433"/>
                    <a:pt x="2135" y="381"/>
                  </a:cubicBezTo>
                  <a:cubicBezTo>
                    <a:pt x="2179" y="283"/>
                    <a:pt x="2179" y="167"/>
                    <a:pt x="2208" y="65"/>
                  </a:cubicBezTo>
                  <a:cubicBezTo>
                    <a:pt x="2217" y="177"/>
                    <a:pt x="2234" y="286"/>
                    <a:pt x="2249" y="397"/>
                  </a:cubicBezTo>
                  <a:cubicBezTo>
                    <a:pt x="2236" y="528"/>
                    <a:pt x="2183" y="691"/>
                    <a:pt x="2054" y="754"/>
                  </a:cubicBezTo>
                  <a:cubicBezTo>
                    <a:pt x="2007" y="818"/>
                    <a:pt x="1919" y="866"/>
                    <a:pt x="1851" y="908"/>
                  </a:cubicBezTo>
                  <a:cubicBezTo>
                    <a:pt x="1821" y="927"/>
                    <a:pt x="1784" y="936"/>
                    <a:pt x="1754" y="957"/>
                  </a:cubicBezTo>
                  <a:cubicBezTo>
                    <a:pt x="1685" y="1005"/>
                    <a:pt x="1624" y="1049"/>
                    <a:pt x="1543" y="1071"/>
                  </a:cubicBezTo>
                  <a:cubicBezTo>
                    <a:pt x="1470" y="1130"/>
                    <a:pt x="1384" y="1171"/>
                    <a:pt x="1308" y="1225"/>
                  </a:cubicBezTo>
                  <a:cubicBezTo>
                    <a:pt x="1219" y="1288"/>
                    <a:pt x="1129" y="1388"/>
                    <a:pt x="1024" y="1428"/>
                  </a:cubicBezTo>
                  <a:cubicBezTo>
                    <a:pt x="1001" y="1446"/>
                    <a:pt x="973" y="1457"/>
                    <a:pt x="951" y="1476"/>
                  </a:cubicBezTo>
                  <a:cubicBezTo>
                    <a:pt x="896" y="1524"/>
                    <a:pt x="957" y="1499"/>
                    <a:pt x="902" y="1517"/>
                  </a:cubicBezTo>
                  <a:cubicBezTo>
                    <a:pt x="886" y="1528"/>
                    <a:pt x="871" y="1540"/>
                    <a:pt x="854" y="1549"/>
                  </a:cubicBezTo>
                  <a:cubicBezTo>
                    <a:pt x="846" y="1553"/>
                    <a:pt x="836" y="1551"/>
                    <a:pt x="829" y="1557"/>
                  </a:cubicBezTo>
                  <a:cubicBezTo>
                    <a:pt x="819" y="1566"/>
                    <a:pt x="815" y="1581"/>
                    <a:pt x="805" y="1590"/>
                  </a:cubicBezTo>
                  <a:cubicBezTo>
                    <a:pt x="773" y="1618"/>
                    <a:pt x="722" y="1634"/>
                    <a:pt x="683" y="1647"/>
                  </a:cubicBezTo>
                  <a:cubicBezTo>
                    <a:pt x="618" y="1734"/>
                    <a:pt x="695" y="1644"/>
                    <a:pt x="635" y="1687"/>
                  </a:cubicBezTo>
                  <a:cubicBezTo>
                    <a:pt x="622" y="1696"/>
                    <a:pt x="615" y="1711"/>
                    <a:pt x="602" y="1720"/>
                  </a:cubicBezTo>
                  <a:cubicBezTo>
                    <a:pt x="595" y="1725"/>
                    <a:pt x="586" y="1724"/>
                    <a:pt x="578" y="1728"/>
                  </a:cubicBezTo>
                  <a:cubicBezTo>
                    <a:pt x="569" y="1732"/>
                    <a:pt x="561" y="1738"/>
                    <a:pt x="553" y="1744"/>
                  </a:cubicBezTo>
                  <a:cubicBezTo>
                    <a:pt x="522" y="1770"/>
                    <a:pt x="511" y="1789"/>
                    <a:pt x="472" y="1801"/>
                  </a:cubicBezTo>
                  <a:cubicBezTo>
                    <a:pt x="453" y="1820"/>
                    <a:pt x="435" y="1839"/>
                    <a:pt x="416" y="1858"/>
                  </a:cubicBezTo>
                  <a:cubicBezTo>
                    <a:pt x="410" y="1864"/>
                    <a:pt x="399" y="1874"/>
                    <a:pt x="399" y="1874"/>
                  </a:cubicBezTo>
                  <a:cubicBezTo>
                    <a:pt x="379" y="1955"/>
                    <a:pt x="387" y="1917"/>
                    <a:pt x="375" y="1987"/>
                  </a:cubicBezTo>
                  <a:cubicBezTo>
                    <a:pt x="380" y="2106"/>
                    <a:pt x="387" y="2226"/>
                    <a:pt x="399" y="2344"/>
                  </a:cubicBezTo>
                  <a:cubicBezTo>
                    <a:pt x="401" y="2365"/>
                    <a:pt x="419" y="2425"/>
                    <a:pt x="440" y="2434"/>
                  </a:cubicBezTo>
                  <a:cubicBezTo>
                    <a:pt x="467" y="2446"/>
                    <a:pt x="516" y="2452"/>
                    <a:pt x="545" y="2458"/>
                  </a:cubicBezTo>
                  <a:cubicBezTo>
                    <a:pt x="551" y="2453"/>
                    <a:pt x="561" y="2450"/>
                    <a:pt x="562" y="2442"/>
                  </a:cubicBezTo>
                  <a:cubicBezTo>
                    <a:pt x="568" y="2390"/>
                    <a:pt x="531" y="2329"/>
                    <a:pt x="521" y="2279"/>
                  </a:cubicBezTo>
                  <a:cubicBezTo>
                    <a:pt x="524" y="2182"/>
                    <a:pt x="518" y="2084"/>
                    <a:pt x="529" y="1987"/>
                  </a:cubicBezTo>
                  <a:cubicBezTo>
                    <a:pt x="532" y="1965"/>
                    <a:pt x="554" y="1951"/>
                    <a:pt x="562" y="1931"/>
                  </a:cubicBezTo>
                  <a:cubicBezTo>
                    <a:pt x="567" y="1918"/>
                    <a:pt x="563" y="1902"/>
                    <a:pt x="570" y="1890"/>
                  </a:cubicBezTo>
                  <a:cubicBezTo>
                    <a:pt x="607" y="1830"/>
                    <a:pt x="663" y="1771"/>
                    <a:pt x="724" y="1736"/>
                  </a:cubicBezTo>
                  <a:cubicBezTo>
                    <a:pt x="748" y="1686"/>
                    <a:pt x="775" y="1674"/>
                    <a:pt x="821" y="1647"/>
                  </a:cubicBezTo>
                  <a:cubicBezTo>
                    <a:pt x="867" y="1620"/>
                    <a:pt x="899" y="1592"/>
                    <a:pt x="951" y="1582"/>
                  </a:cubicBezTo>
                  <a:cubicBezTo>
                    <a:pt x="989" y="1562"/>
                    <a:pt x="1028" y="1547"/>
                    <a:pt x="1065" y="1525"/>
                  </a:cubicBezTo>
                  <a:cubicBezTo>
                    <a:pt x="1097" y="1481"/>
                    <a:pt x="1098" y="1491"/>
                    <a:pt x="1146" y="1476"/>
                  </a:cubicBezTo>
                  <a:cubicBezTo>
                    <a:pt x="1172" y="1459"/>
                    <a:pt x="1197" y="1446"/>
                    <a:pt x="1227" y="1436"/>
                  </a:cubicBezTo>
                  <a:cubicBezTo>
                    <a:pt x="1255" y="1398"/>
                    <a:pt x="1267" y="1399"/>
                    <a:pt x="1308" y="1379"/>
                  </a:cubicBezTo>
                  <a:cubicBezTo>
                    <a:pt x="1353" y="1334"/>
                    <a:pt x="1410" y="1296"/>
                    <a:pt x="1470" y="1273"/>
                  </a:cubicBezTo>
                  <a:cubicBezTo>
                    <a:pt x="1567" y="1197"/>
                    <a:pt x="1662" y="1123"/>
                    <a:pt x="1770" y="1062"/>
                  </a:cubicBezTo>
                  <a:cubicBezTo>
                    <a:pt x="1814" y="1037"/>
                    <a:pt x="1844" y="997"/>
                    <a:pt x="1892" y="981"/>
                  </a:cubicBezTo>
                  <a:cubicBezTo>
                    <a:pt x="1938" y="935"/>
                    <a:pt x="2000" y="901"/>
                    <a:pt x="2062" y="876"/>
                  </a:cubicBezTo>
                  <a:cubicBezTo>
                    <a:pt x="2103" y="822"/>
                    <a:pt x="2181" y="786"/>
                    <a:pt x="2233" y="738"/>
                  </a:cubicBezTo>
                  <a:cubicBezTo>
                    <a:pt x="2286" y="689"/>
                    <a:pt x="2295" y="667"/>
                    <a:pt x="2330" y="608"/>
                  </a:cubicBezTo>
                  <a:cubicBezTo>
                    <a:pt x="2347" y="523"/>
                    <a:pt x="2341" y="579"/>
                    <a:pt x="2314" y="430"/>
                  </a:cubicBezTo>
                  <a:cubicBezTo>
                    <a:pt x="2294" y="316"/>
                    <a:pt x="2253" y="165"/>
                    <a:pt x="2217" y="57"/>
                  </a:cubicBezTo>
                  <a:cubicBezTo>
                    <a:pt x="2214" y="48"/>
                    <a:pt x="2228" y="73"/>
                    <a:pt x="2233" y="81"/>
                  </a:cubicBezTo>
                  <a:cubicBezTo>
                    <a:pt x="2252" y="115"/>
                    <a:pt x="2252" y="121"/>
                    <a:pt x="2265" y="162"/>
                  </a:cubicBezTo>
                  <a:cubicBezTo>
                    <a:pt x="2292" y="243"/>
                    <a:pt x="2319" y="309"/>
                    <a:pt x="2411" y="332"/>
                  </a:cubicBezTo>
                  <a:cubicBezTo>
                    <a:pt x="2473" y="382"/>
                    <a:pt x="2498" y="370"/>
                    <a:pt x="2573" y="389"/>
                  </a:cubicBezTo>
                  <a:cubicBezTo>
                    <a:pt x="2691" y="418"/>
                    <a:pt x="2811" y="430"/>
                    <a:pt x="2930" y="454"/>
                  </a:cubicBezTo>
                  <a:cubicBezTo>
                    <a:pt x="2992" y="493"/>
                    <a:pt x="3070" y="505"/>
                    <a:pt x="3141" y="519"/>
                  </a:cubicBezTo>
                  <a:cubicBezTo>
                    <a:pt x="3176" y="541"/>
                    <a:pt x="3206" y="548"/>
                    <a:pt x="3247" y="560"/>
                  </a:cubicBezTo>
                  <a:cubicBezTo>
                    <a:pt x="3290" y="603"/>
                    <a:pt x="3303" y="602"/>
                    <a:pt x="3369" y="616"/>
                  </a:cubicBezTo>
                  <a:cubicBezTo>
                    <a:pt x="3460" y="657"/>
                    <a:pt x="3563" y="669"/>
                    <a:pt x="3661" y="689"/>
                  </a:cubicBezTo>
                  <a:cubicBezTo>
                    <a:pt x="3880" y="734"/>
                    <a:pt x="3665" y="683"/>
                    <a:pt x="3815" y="722"/>
                  </a:cubicBezTo>
                  <a:cubicBezTo>
                    <a:pt x="3837" y="728"/>
                    <a:pt x="3880" y="738"/>
                    <a:pt x="3880" y="738"/>
                  </a:cubicBezTo>
                  <a:cubicBezTo>
                    <a:pt x="3957" y="787"/>
                    <a:pt x="3921" y="769"/>
                    <a:pt x="3985" y="795"/>
                  </a:cubicBezTo>
                  <a:cubicBezTo>
                    <a:pt x="4051" y="861"/>
                    <a:pt x="3963" y="778"/>
                    <a:pt x="4042" y="835"/>
                  </a:cubicBezTo>
                  <a:cubicBezTo>
                    <a:pt x="4089" y="869"/>
                    <a:pt x="4085" y="873"/>
                    <a:pt x="4147" y="900"/>
                  </a:cubicBezTo>
                  <a:cubicBezTo>
                    <a:pt x="4155" y="911"/>
                    <a:pt x="4160" y="926"/>
                    <a:pt x="4172" y="933"/>
                  </a:cubicBezTo>
                  <a:cubicBezTo>
                    <a:pt x="4184" y="940"/>
                    <a:pt x="4201" y="933"/>
                    <a:pt x="4212" y="941"/>
                  </a:cubicBezTo>
                  <a:cubicBezTo>
                    <a:pt x="4222" y="948"/>
                    <a:pt x="4222" y="963"/>
                    <a:pt x="4228" y="973"/>
                  </a:cubicBezTo>
                  <a:cubicBezTo>
                    <a:pt x="4245" y="1002"/>
                    <a:pt x="4242" y="996"/>
                    <a:pt x="4269" y="1014"/>
                  </a:cubicBezTo>
                  <a:cubicBezTo>
                    <a:pt x="4290" y="1056"/>
                    <a:pt x="4297" y="1096"/>
                    <a:pt x="4342" y="1111"/>
                  </a:cubicBezTo>
                  <a:cubicBezTo>
                    <a:pt x="4365" y="1158"/>
                    <a:pt x="4372" y="1141"/>
                    <a:pt x="4407" y="1176"/>
                  </a:cubicBezTo>
                  <a:cubicBezTo>
                    <a:pt x="4432" y="1227"/>
                    <a:pt x="4469" y="1269"/>
                    <a:pt x="4504" y="1314"/>
                  </a:cubicBezTo>
                  <a:cubicBezTo>
                    <a:pt x="4521" y="1380"/>
                    <a:pt x="4497" y="1313"/>
                    <a:pt x="4545" y="1371"/>
                  </a:cubicBezTo>
                  <a:cubicBezTo>
                    <a:pt x="4558" y="1387"/>
                    <a:pt x="4559" y="1410"/>
                    <a:pt x="4569" y="1428"/>
                  </a:cubicBezTo>
                  <a:cubicBezTo>
                    <a:pt x="4591" y="1468"/>
                    <a:pt x="4610" y="1509"/>
                    <a:pt x="4634" y="1549"/>
                  </a:cubicBezTo>
                  <a:cubicBezTo>
                    <a:pt x="4653" y="1625"/>
                    <a:pt x="4666" y="1702"/>
                    <a:pt x="4691" y="1776"/>
                  </a:cubicBezTo>
                  <a:cubicBezTo>
                    <a:pt x="4697" y="1820"/>
                    <a:pt x="4712" y="1862"/>
                    <a:pt x="4715" y="1906"/>
                  </a:cubicBezTo>
                  <a:cubicBezTo>
                    <a:pt x="4718" y="1946"/>
                    <a:pt x="4700" y="1986"/>
                    <a:pt x="4683" y="2020"/>
                  </a:cubicBezTo>
                  <a:cubicBezTo>
                    <a:pt x="4675" y="2037"/>
                    <a:pt x="4663" y="2077"/>
                    <a:pt x="4650" y="2093"/>
                  </a:cubicBezTo>
                  <a:cubicBezTo>
                    <a:pt x="4636" y="2110"/>
                    <a:pt x="4591" y="2153"/>
                    <a:pt x="4569" y="2174"/>
                  </a:cubicBezTo>
                  <a:cubicBezTo>
                    <a:pt x="4533" y="2209"/>
                    <a:pt x="4497" y="2258"/>
                    <a:pt x="4464" y="2296"/>
                  </a:cubicBezTo>
                  <a:cubicBezTo>
                    <a:pt x="4444" y="2320"/>
                    <a:pt x="4439" y="2350"/>
                    <a:pt x="4423" y="2377"/>
                  </a:cubicBezTo>
                  <a:cubicBezTo>
                    <a:pt x="4362" y="2480"/>
                    <a:pt x="4415" y="2391"/>
                    <a:pt x="4374" y="2442"/>
                  </a:cubicBezTo>
                  <a:cubicBezTo>
                    <a:pt x="4356" y="2464"/>
                    <a:pt x="4318" y="2507"/>
                    <a:pt x="4318" y="2507"/>
                  </a:cubicBezTo>
                  <a:cubicBezTo>
                    <a:pt x="4300" y="2562"/>
                    <a:pt x="4230" y="2563"/>
                    <a:pt x="4180" y="2571"/>
                  </a:cubicBezTo>
                  <a:cubicBezTo>
                    <a:pt x="4172" y="2568"/>
                    <a:pt x="4158" y="2571"/>
                    <a:pt x="4155" y="2563"/>
                  </a:cubicBezTo>
                  <a:cubicBezTo>
                    <a:pt x="4149" y="2548"/>
                    <a:pt x="4181" y="2488"/>
                    <a:pt x="4188" y="2474"/>
                  </a:cubicBezTo>
                  <a:cubicBezTo>
                    <a:pt x="4201" y="2449"/>
                    <a:pt x="4201" y="2419"/>
                    <a:pt x="4212" y="2393"/>
                  </a:cubicBezTo>
                  <a:cubicBezTo>
                    <a:pt x="4239" y="2329"/>
                    <a:pt x="4277" y="2255"/>
                    <a:pt x="4326" y="2206"/>
                  </a:cubicBezTo>
                  <a:cubicBezTo>
                    <a:pt x="4331" y="2187"/>
                    <a:pt x="4343" y="2169"/>
                    <a:pt x="4342" y="2150"/>
                  </a:cubicBezTo>
                  <a:cubicBezTo>
                    <a:pt x="4334" y="1979"/>
                    <a:pt x="4315" y="1859"/>
                    <a:pt x="4293" y="1703"/>
                  </a:cubicBezTo>
                  <a:cubicBezTo>
                    <a:pt x="4286" y="1657"/>
                    <a:pt x="4287" y="1613"/>
                    <a:pt x="4261" y="1574"/>
                  </a:cubicBezTo>
                  <a:cubicBezTo>
                    <a:pt x="4251" y="1525"/>
                    <a:pt x="4244" y="1472"/>
                    <a:pt x="4220" y="1428"/>
                  </a:cubicBezTo>
                  <a:cubicBezTo>
                    <a:pt x="4212" y="1380"/>
                    <a:pt x="4200" y="1364"/>
                    <a:pt x="4180" y="1322"/>
                  </a:cubicBezTo>
                  <a:cubicBezTo>
                    <a:pt x="4173" y="1280"/>
                    <a:pt x="4158" y="1235"/>
                    <a:pt x="4131" y="1200"/>
                  </a:cubicBezTo>
                  <a:cubicBezTo>
                    <a:pt x="4115" y="1179"/>
                    <a:pt x="4074" y="1144"/>
                    <a:pt x="4074" y="1144"/>
                  </a:cubicBezTo>
                  <a:cubicBezTo>
                    <a:pt x="4041" y="1076"/>
                    <a:pt x="3980" y="1041"/>
                    <a:pt x="3912" y="1014"/>
                  </a:cubicBezTo>
                  <a:cubicBezTo>
                    <a:pt x="3831" y="951"/>
                    <a:pt x="3762" y="914"/>
                    <a:pt x="3661" y="892"/>
                  </a:cubicBezTo>
                  <a:cubicBezTo>
                    <a:pt x="3596" y="829"/>
                    <a:pt x="3696" y="919"/>
                    <a:pt x="3555" y="835"/>
                  </a:cubicBezTo>
                  <a:cubicBezTo>
                    <a:pt x="3489" y="795"/>
                    <a:pt x="3429" y="765"/>
                    <a:pt x="3352" y="754"/>
                  </a:cubicBezTo>
                  <a:cubicBezTo>
                    <a:pt x="3278" y="725"/>
                    <a:pt x="3202" y="700"/>
                    <a:pt x="3125" y="681"/>
                  </a:cubicBezTo>
                  <a:cubicBezTo>
                    <a:pt x="3071" y="645"/>
                    <a:pt x="2991" y="631"/>
                    <a:pt x="2930" y="616"/>
                  </a:cubicBezTo>
                  <a:cubicBezTo>
                    <a:pt x="2874" y="579"/>
                    <a:pt x="2815" y="575"/>
                    <a:pt x="2752" y="560"/>
                  </a:cubicBezTo>
                  <a:cubicBezTo>
                    <a:pt x="2721" y="553"/>
                    <a:pt x="2698" y="532"/>
                    <a:pt x="2671" y="519"/>
                  </a:cubicBezTo>
                  <a:cubicBezTo>
                    <a:pt x="2635" y="501"/>
                    <a:pt x="2594" y="497"/>
                    <a:pt x="2557" y="478"/>
                  </a:cubicBezTo>
                  <a:cubicBezTo>
                    <a:pt x="2529" y="441"/>
                    <a:pt x="2512" y="433"/>
                    <a:pt x="2468" y="422"/>
                  </a:cubicBezTo>
                  <a:cubicBezTo>
                    <a:pt x="2421" y="372"/>
                    <a:pt x="2482" y="441"/>
                    <a:pt x="2444" y="381"/>
                  </a:cubicBezTo>
                  <a:cubicBezTo>
                    <a:pt x="2416" y="337"/>
                    <a:pt x="2360" y="310"/>
                    <a:pt x="2330" y="267"/>
                  </a:cubicBezTo>
                  <a:cubicBezTo>
                    <a:pt x="2300" y="224"/>
                    <a:pt x="2333" y="241"/>
                    <a:pt x="2290" y="227"/>
                  </a:cubicBezTo>
                  <a:cubicBezTo>
                    <a:pt x="2259" y="198"/>
                    <a:pt x="2278" y="217"/>
                    <a:pt x="2233" y="170"/>
                  </a:cubicBezTo>
                  <a:cubicBezTo>
                    <a:pt x="2222" y="159"/>
                    <a:pt x="2215" y="144"/>
                    <a:pt x="2208" y="130"/>
                  </a:cubicBezTo>
                  <a:cubicBezTo>
                    <a:pt x="2204" y="122"/>
                    <a:pt x="2200" y="96"/>
                    <a:pt x="2200" y="105"/>
                  </a:cubicBezTo>
                  <a:cubicBezTo>
                    <a:pt x="2200" y="144"/>
                    <a:pt x="2211" y="136"/>
                    <a:pt x="2233" y="162"/>
                  </a:cubicBezTo>
                  <a:cubicBezTo>
                    <a:pt x="2300" y="241"/>
                    <a:pt x="2188" y="120"/>
                    <a:pt x="2265" y="219"/>
                  </a:cubicBezTo>
                  <a:cubicBezTo>
                    <a:pt x="2277" y="234"/>
                    <a:pt x="2294" y="244"/>
                    <a:pt x="2306" y="259"/>
                  </a:cubicBezTo>
                  <a:cubicBezTo>
                    <a:pt x="2316" y="271"/>
                    <a:pt x="2320" y="288"/>
                    <a:pt x="2330" y="300"/>
                  </a:cubicBezTo>
                  <a:cubicBezTo>
                    <a:pt x="2339" y="310"/>
                    <a:pt x="2353" y="314"/>
                    <a:pt x="2363" y="324"/>
                  </a:cubicBezTo>
                  <a:cubicBezTo>
                    <a:pt x="2391" y="352"/>
                    <a:pt x="2416" y="383"/>
                    <a:pt x="2444" y="413"/>
                  </a:cubicBezTo>
                  <a:cubicBezTo>
                    <a:pt x="2462" y="433"/>
                    <a:pt x="2488" y="446"/>
                    <a:pt x="2500" y="470"/>
                  </a:cubicBezTo>
                  <a:cubicBezTo>
                    <a:pt x="2520" y="509"/>
                    <a:pt x="2534" y="523"/>
                    <a:pt x="2573" y="543"/>
                  </a:cubicBezTo>
                  <a:cubicBezTo>
                    <a:pt x="2608" y="589"/>
                    <a:pt x="2655" y="617"/>
                    <a:pt x="2695" y="657"/>
                  </a:cubicBezTo>
                  <a:cubicBezTo>
                    <a:pt x="2709" y="671"/>
                    <a:pt x="2728" y="706"/>
                    <a:pt x="2752" y="714"/>
                  </a:cubicBezTo>
                  <a:cubicBezTo>
                    <a:pt x="2776" y="722"/>
                    <a:pt x="2801" y="723"/>
                    <a:pt x="2825" y="730"/>
                  </a:cubicBezTo>
                  <a:cubicBezTo>
                    <a:pt x="2862" y="740"/>
                    <a:pt x="2885" y="761"/>
                    <a:pt x="2922" y="770"/>
                  </a:cubicBezTo>
                  <a:cubicBezTo>
                    <a:pt x="3030" y="833"/>
                    <a:pt x="3155" y="861"/>
                    <a:pt x="3279" y="876"/>
                  </a:cubicBezTo>
                  <a:cubicBezTo>
                    <a:pt x="3336" y="892"/>
                    <a:pt x="3386" y="922"/>
                    <a:pt x="3442" y="933"/>
                  </a:cubicBezTo>
                  <a:cubicBezTo>
                    <a:pt x="3507" y="976"/>
                    <a:pt x="3581" y="993"/>
                    <a:pt x="3652" y="1022"/>
                  </a:cubicBezTo>
                  <a:cubicBezTo>
                    <a:pt x="3675" y="1044"/>
                    <a:pt x="3699" y="1044"/>
                    <a:pt x="3725" y="1062"/>
                  </a:cubicBezTo>
                  <a:cubicBezTo>
                    <a:pt x="3762" y="1087"/>
                    <a:pt x="3784" y="1116"/>
                    <a:pt x="3823" y="1136"/>
                  </a:cubicBezTo>
                  <a:cubicBezTo>
                    <a:pt x="3886" y="1234"/>
                    <a:pt x="3846" y="1216"/>
                    <a:pt x="3912" y="1233"/>
                  </a:cubicBezTo>
                  <a:cubicBezTo>
                    <a:pt x="3920" y="1266"/>
                    <a:pt x="3926" y="1287"/>
                    <a:pt x="3945" y="1314"/>
                  </a:cubicBezTo>
                  <a:cubicBezTo>
                    <a:pt x="3952" y="1374"/>
                    <a:pt x="3965" y="1448"/>
                    <a:pt x="4009" y="1492"/>
                  </a:cubicBezTo>
                  <a:cubicBezTo>
                    <a:pt x="4025" y="1530"/>
                    <a:pt x="4040" y="1564"/>
                    <a:pt x="4050" y="1606"/>
                  </a:cubicBezTo>
                  <a:cubicBezTo>
                    <a:pt x="4079" y="1731"/>
                    <a:pt x="4045" y="1670"/>
                    <a:pt x="4082" y="1728"/>
                  </a:cubicBezTo>
                  <a:cubicBezTo>
                    <a:pt x="4077" y="1853"/>
                    <a:pt x="4085" y="1922"/>
                    <a:pt x="4050" y="2028"/>
                  </a:cubicBezTo>
                  <a:cubicBezTo>
                    <a:pt x="4042" y="2088"/>
                    <a:pt x="4040" y="2224"/>
                    <a:pt x="4001" y="2279"/>
                  </a:cubicBezTo>
                  <a:cubicBezTo>
                    <a:pt x="3992" y="2315"/>
                    <a:pt x="3981" y="2346"/>
                    <a:pt x="3961" y="2377"/>
                  </a:cubicBezTo>
                  <a:cubicBezTo>
                    <a:pt x="3953" y="2410"/>
                    <a:pt x="3947" y="2431"/>
                    <a:pt x="3928" y="2458"/>
                  </a:cubicBezTo>
                  <a:cubicBezTo>
                    <a:pt x="3924" y="2469"/>
                    <a:pt x="3902" y="2525"/>
                    <a:pt x="3896" y="2531"/>
                  </a:cubicBezTo>
                  <a:cubicBezTo>
                    <a:pt x="3875" y="2552"/>
                    <a:pt x="3847" y="2563"/>
                    <a:pt x="3823" y="2580"/>
                  </a:cubicBezTo>
                  <a:cubicBezTo>
                    <a:pt x="3796" y="2577"/>
                    <a:pt x="3769" y="2575"/>
                    <a:pt x="3742" y="2571"/>
                  </a:cubicBezTo>
                  <a:cubicBezTo>
                    <a:pt x="3728" y="2569"/>
                    <a:pt x="3710" y="2574"/>
                    <a:pt x="3701" y="2563"/>
                  </a:cubicBezTo>
                  <a:cubicBezTo>
                    <a:pt x="3691" y="2551"/>
                    <a:pt x="3720" y="2514"/>
                    <a:pt x="3725" y="2507"/>
                  </a:cubicBezTo>
                  <a:cubicBezTo>
                    <a:pt x="3736" y="2472"/>
                    <a:pt x="3747" y="2436"/>
                    <a:pt x="3758" y="2401"/>
                  </a:cubicBezTo>
                  <a:cubicBezTo>
                    <a:pt x="3774" y="2349"/>
                    <a:pt x="3766" y="2291"/>
                    <a:pt x="3782" y="2239"/>
                  </a:cubicBezTo>
                  <a:cubicBezTo>
                    <a:pt x="3804" y="2165"/>
                    <a:pt x="3834" y="2094"/>
                    <a:pt x="3855" y="2020"/>
                  </a:cubicBezTo>
                  <a:cubicBezTo>
                    <a:pt x="3858" y="1985"/>
                    <a:pt x="3856" y="1949"/>
                    <a:pt x="3863" y="1914"/>
                  </a:cubicBezTo>
                  <a:cubicBezTo>
                    <a:pt x="3865" y="1904"/>
                    <a:pt x="3880" y="1900"/>
                    <a:pt x="3880" y="1890"/>
                  </a:cubicBezTo>
                  <a:cubicBezTo>
                    <a:pt x="3885" y="1781"/>
                    <a:pt x="3904" y="1725"/>
                    <a:pt x="3831" y="1671"/>
                  </a:cubicBezTo>
                  <a:cubicBezTo>
                    <a:pt x="3809" y="1605"/>
                    <a:pt x="3792" y="1570"/>
                    <a:pt x="3750" y="1517"/>
                  </a:cubicBezTo>
                  <a:cubicBezTo>
                    <a:pt x="3730" y="1455"/>
                    <a:pt x="3761" y="1537"/>
                    <a:pt x="3709" y="1460"/>
                  </a:cubicBezTo>
                  <a:cubicBezTo>
                    <a:pt x="3701" y="1448"/>
                    <a:pt x="3701" y="1431"/>
                    <a:pt x="3693" y="1419"/>
                  </a:cubicBezTo>
                  <a:cubicBezTo>
                    <a:pt x="3678" y="1395"/>
                    <a:pt x="3628" y="1338"/>
                    <a:pt x="3604" y="1322"/>
                  </a:cubicBezTo>
                  <a:cubicBezTo>
                    <a:pt x="3577" y="1282"/>
                    <a:pt x="3553" y="1266"/>
                    <a:pt x="3506" y="1257"/>
                  </a:cubicBezTo>
                  <a:cubicBezTo>
                    <a:pt x="3448" y="1199"/>
                    <a:pt x="3502" y="1248"/>
                    <a:pt x="3417" y="1192"/>
                  </a:cubicBezTo>
                  <a:cubicBezTo>
                    <a:pt x="3289" y="1108"/>
                    <a:pt x="3358" y="1126"/>
                    <a:pt x="3263" y="1111"/>
                  </a:cubicBezTo>
                  <a:cubicBezTo>
                    <a:pt x="3210" y="1070"/>
                    <a:pt x="3183" y="1080"/>
                    <a:pt x="3125" y="1054"/>
                  </a:cubicBezTo>
                  <a:cubicBezTo>
                    <a:pt x="3050" y="1020"/>
                    <a:pt x="2977" y="981"/>
                    <a:pt x="2898" y="957"/>
                  </a:cubicBezTo>
                  <a:cubicBezTo>
                    <a:pt x="2842" y="940"/>
                    <a:pt x="2790" y="931"/>
                    <a:pt x="2736" y="908"/>
                  </a:cubicBezTo>
                  <a:cubicBezTo>
                    <a:pt x="2721" y="893"/>
                    <a:pt x="2702" y="883"/>
                    <a:pt x="2687" y="868"/>
                  </a:cubicBezTo>
                  <a:cubicBezTo>
                    <a:pt x="2636" y="816"/>
                    <a:pt x="2709" y="867"/>
                    <a:pt x="2646" y="827"/>
                  </a:cubicBezTo>
                  <a:cubicBezTo>
                    <a:pt x="2636" y="812"/>
                    <a:pt x="2633" y="793"/>
                    <a:pt x="2622" y="779"/>
                  </a:cubicBezTo>
                  <a:cubicBezTo>
                    <a:pt x="2608" y="761"/>
                    <a:pt x="2573" y="730"/>
                    <a:pt x="2573" y="730"/>
                  </a:cubicBezTo>
                  <a:cubicBezTo>
                    <a:pt x="2558" y="684"/>
                    <a:pt x="2520" y="640"/>
                    <a:pt x="2492" y="600"/>
                  </a:cubicBezTo>
                  <a:cubicBezTo>
                    <a:pt x="2471" y="537"/>
                    <a:pt x="2504" y="626"/>
                    <a:pt x="2452" y="543"/>
                  </a:cubicBezTo>
                  <a:cubicBezTo>
                    <a:pt x="2396" y="455"/>
                    <a:pt x="2460" y="511"/>
                    <a:pt x="2395" y="462"/>
                  </a:cubicBezTo>
                  <a:cubicBezTo>
                    <a:pt x="2375" y="402"/>
                    <a:pt x="2341" y="352"/>
                    <a:pt x="2306" y="300"/>
                  </a:cubicBezTo>
                  <a:cubicBezTo>
                    <a:pt x="2290" y="276"/>
                    <a:pt x="2282" y="244"/>
                    <a:pt x="2265" y="219"/>
                  </a:cubicBezTo>
                  <a:cubicBezTo>
                    <a:pt x="2268" y="238"/>
                    <a:pt x="2267" y="258"/>
                    <a:pt x="2273" y="276"/>
                  </a:cubicBezTo>
                  <a:cubicBezTo>
                    <a:pt x="2276" y="285"/>
                    <a:pt x="2287" y="291"/>
                    <a:pt x="2290" y="300"/>
                  </a:cubicBezTo>
                  <a:cubicBezTo>
                    <a:pt x="2311" y="357"/>
                    <a:pt x="2313" y="404"/>
                    <a:pt x="2346" y="454"/>
                  </a:cubicBezTo>
                  <a:cubicBezTo>
                    <a:pt x="2356" y="575"/>
                    <a:pt x="2397" y="681"/>
                    <a:pt x="2436" y="795"/>
                  </a:cubicBezTo>
                  <a:cubicBezTo>
                    <a:pt x="2447" y="826"/>
                    <a:pt x="2477" y="847"/>
                    <a:pt x="2492" y="876"/>
                  </a:cubicBezTo>
                  <a:cubicBezTo>
                    <a:pt x="2521" y="933"/>
                    <a:pt x="2553" y="1000"/>
                    <a:pt x="2606" y="1038"/>
                  </a:cubicBezTo>
                  <a:cubicBezTo>
                    <a:pt x="2647" y="1123"/>
                    <a:pt x="2596" y="1037"/>
                    <a:pt x="2646" y="1079"/>
                  </a:cubicBezTo>
                  <a:cubicBezTo>
                    <a:pt x="2659" y="1090"/>
                    <a:pt x="2667" y="1107"/>
                    <a:pt x="2679" y="1119"/>
                  </a:cubicBezTo>
                  <a:cubicBezTo>
                    <a:pt x="2719" y="1159"/>
                    <a:pt x="2766" y="1188"/>
                    <a:pt x="2817" y="1209"/>
                  </a:cubicBezTo>
                  <a:cubicBezTo>
                    <a:pt x="2874" y="1266"/>
                    <a:pt x="2987" y="1314"/>
                    <a:pt x="3068" y="1330"/>
                  </a:cubicBezTo>
                  <a:cubicBezTo>
                    <a:pt x="3082" y="1341"/>
                    <a:pt x="3093" y="1356"/>
                    <a:pt x="3109" y="1363"/>
                  </a:cubicBezTo>
                  <a:cubicBezTo>
                    <a:pt x="3227" y="1410"/>
                    <a:pt x="3154" y="1349"/>
                    <a:pt x="3231" y="1403"/>
                  </a:cubicBezTo>
                  <a:cubicBezTo>
                    <a:pt x="3326" y="1470"/>
                    <a:pt x="3379" y="1580"/>
                    <a:pt x="3474" y="1647"/>
                  </a:cubicBezTo>
                  <a:cubicBezTo>
                    <a:pt x="3504" y="1693"/>
                    <a:pt x="3534" y="1739"/>
                    <a:pt x="3563" y="1785"/>
                  </a:cubicBezTo>
                  <a:cubicBezTo>
                    <a:pt x="3585" y="1897"/>
                    <a:pt x="3554" y="1769"/>
                    <a:pt x="3588" y="1849"/>
                  </a:cubicBezTo>
                  <a:cubicBezTo>
                    <a:pt x="3607" y="1893"/>
                    <a:pt x="3617" y="1941"/>
                    <a:pt x="3628" y="1987"/>
                  </a:cubicBezTo>
                  <a:cubicBezTo>
                    <a:pt x="3606" y="2243"/>
                    <a:pt x="3631" y="2282"/>
                    <a:pt x="3506" y="2458"/>
                  </a:cubicBezTo>
                  <a:cubicBezTo>
                    <a:pt x="3501" y="2478"/>
                    <a:pt x="3484" y="2575"/>
                    <a:pt x="3482" y="2580"/>
                  </a:cubicBezTo>
                  <a:cubicBezTo>
                    <a:pt x="3479" y="2588"/>
                    <a:pt x="3466" y="2585"/>
                    <a:pt x="3458" y="2588"/>
                  </a:cubicBezTo>
                  <a:cubicBezTo>
                    <a:pt x="3250" y="2579"/>
                    <a:pt x="3246" y="2622"/>
                    <a:pt x="3304" y="2482"/>
                  </a:cubicBezTo>
                  <a:cubicBezTo>
                    <a:pt x="3301" y="2400"/>
                    <a:pt x="3328" y="2210"/>
                    <a:pt x="3239" y="2141"/>
                  </a:cubicBezTo>
                  <a:cubicBezTo>
                    <a:pt x="3199" y="2065"/>
                    <a:pt x="3144" y="2000"/>
                    <a:pt x="3093" y="1931"/>
                  </a:cubicBezTo>
                  <a:cubicBezTo>
                    <a:pt x="3047" y="1870"/>
                    <a:pt x="3021" y="1810"/>
                    <a:pt x="2971" y="1752"/>
                  </a:cubicBezTo>
                  <a:cubicBezTo>
                    <a:pt x="2909" y="1604"/>
                    <a:pt x="2806" y="1495"/>
                    <a:pt x="2671" y="1411"/>
                  </a:cubicBezTo>
                  <a:cubicBezTo>
                    <a:pt x="2634" y="1351"/>
                    <a:pt x="2581" y="1313"/>
                    <a:pt x="2533" y="1265"/>
                  </a:cubicBezTo>
                  <a:cubicBezTo>
                    <a:pt x="2482" y="1214"/>
                    <a:pt x="2450" y="1157"/>
                    <a:pt x="2395" y="1111"/>
                  </a:cubicBezTo>
                  <a:cubicBezTo>
                    <a:pt x="2371" y="1046"/>
                    <a:pt x="2362" y="1014"/>
                    <a:pt x="2314" y="965"/>
                  </a:cubicBezTo>
                  <a:cubicBezTo>
                    <a:pt x="2296" y="899"/>
                    <a:pt x="2278" y="828"/>
                    <a:pt x="2241" y="770"/>
                  </a:cubicBezTo>
                  <a:cubicBezTo>
                    <a:pt x="2185" y="507"/>
                    <a:pt x="2205" y="547"/>
                    <a:pt x="2192" y="162"/>
                  </a:cubicBezTo>
                  <a:cubicBezTo>
                    <a:pt x="2191" y="131"/>
                    <a:pt x="2172" y="91"/>
                    <a:pt x="2176" y="89"/>
                  </a:cubicBezTo>
                  <a:cubicBezTo>
                    <a:pt x="2186" y="84"/>
                    <a:pt x="2192" y="105"/>
                    <a:pt x="2200" y="113"/>
                  </a:cubicBezTo>
                  <a:cubicBezTo>
                    <a:pt x="2209" y="135"/>
                    <a:pt x="2225" y="155"/>
                    <a:pt x="2233" y="178"/>
                  </a:cubicBezTo>
                  <a:cubicBezTo>
                    <a:pt x="2238" y="194"/>
                    <a:pt x="2236" y="211"/>
                    <a:pt x="2241" y="227"/>
                  </a:cubicBezTo>
                  <a:cubicBezTo>
                    <a:pt x="2256" y="276"/>
                    <a:pt x="2295" y="317"/>
                    <a:pt x="2314" y="365"/>
                  </a:cubicBezTo>
                  <a:cubicBezTo>
                    <a:pt x="2318" y="406"/>
                    <a:pt x="2337" y="445"/>
                    <a:pt x="2338" y="486"/>
                  </a:cubicBezTo>
                  <a:cubicBezTo>
                    <a:pt x="2342" y="607"/>
                    <a:pt x="2325" y="724"/>
                    <a:pt x="2314" y="843"/>
                  </a:cubicBezTo>
                  <a:cubicBezTo>
                    <a:pt x="2319" y="1100"/>
                    <a:pt x="2282" y="1195"/>
                    <a:pt x="2354" y="1379"/>
                  </a:cubicBezTo>
                  <a:cubicBezTo>
                    <a:pt x="2372" y="1478"/>
                    <a:pt x="2438" y="1521"/>
                    <a:pt x="2500" y="1590"/>
                  </a:cubicBezTo>
                  <a:cubicBezTo>
                    <a:pt x="2516" y="1607"/>
                    <a:pt x="2522" y="1633"/>
                    <a:pt x="2541" y="1647"/>
                  </a:cubicBezTo>
                  <a:cubicBezTo>
                    <a:pt x="2552" y="1655"/>
                    <a:pt x="2563" y="1662"/>
                    <a:pt x="2573" y="1671"/>
                  </a:cubicBezTo>
                  <a:cubicBezTo>
                    <a:pt x="2610" y="1705"/>
                    <a:pt x="2644" y="1741"/>
                    <a:pt x="2679" y="1776"/>
                  </a:cubicBezTo>
                  <a:cubicBezTo>
                    <a:pt x="2698" y="1795"/>
                    <a:pt x="2736" y="1833"/>
                    <a:pt x="2736" y="1833"/>
                  </a:cubicBezTo>
                  <a:cubicBezTo>
                    <a:pt x="2757" y="1897"/>
                    <a:pt x="2793" y="1950"/>
                    <a:pt x="2833" y="2004"/>
                  </a:cubicBezTo>
                  <a:cubicBezTo>
                    <a:pt x="2852" y="2070"/>
                    <a:pt x="2868" y="2149"/>
                    <a:pt x="2906" y="2206"/>
                  </a:cubicBezTo>
                  <a:cubicBezTo>
                    <a:pt x="2915" y="2241"/>
                    <a:pt x="2919" y="2277"/>
                    <a:pt x="2930" y="2312"/>
                  </a:cubicBezTo>
                  <a:cubicBezTo>
                    <a:pt x="2936" y="2332"/>
                    <a:pt x="2949" y="2349"/>
                    <a:pt x="2955" y="2369"/>
                  </a:cubicBezTo>
                  <a:cubicBezTo>
                    <a:pt x="2953" y="2408"/>
                    <a:pt x="2993" y="2579"/>
                    <a:pt x="2914" y="2604"/>
                  </a:cubicBezTo>
                  <a:cubicBezTo>
                    <a:pt x="2854" y="2594"/>
                    <a:pt x="2806" y="2591"/>
                    <a:pt x="2752" y="2563"/>
                  </a:cubicBezTo>
                  <a:cubicBezTo>
                    <a:pt x="2738" y="2535"/>
                    <a:pt x="2729" y="2508"/>
                    <a:pt x="2711" y="2482"/>
                  </a:cubicBezTo>
                  <a:cubicBezTo>
                    <a:pt x="2694" y="2414"/>
                    <a:pt x="2690" y="2358"/>
                    <a:pt x="2655" y="2296"/>
                  </a:cubicBezTo>
                  <a:cubicBezTo>
                    <a:pt x="2648" y="2264"/>
                    <a:pt x="2628" y="2183"/>
                    <a:pt x="2606" y="2158"/>
                  </a:cubicBezTo>
                  <a:cubicBezTo>
                    <a:pt x="2592" y="2142"/>
                    <a:pt x="2571" y="2133"/>
                    <a:pt x="2557" y="2117"/>
                  </a:cubicBezTo>
                  <a:cubicBezTo>
                    <a:pt x="2502" y="2056"/>
                    <a:pt x="2522" y="2014"/>
                    <a:pt x="2436" y="1963"/>
                  </a:cubicBezTo>
                  <a:cubicBezTo>
                    <a:pt x="2402" y="1906"/>
                    <a:pt x="2343" y="1887"/>
                    <a:pt x="2306" y="1833"/>
                  </a:cubicBezTo>
                  <a:cubicBezTo>
                    <a:pt x="2292" y="1813"/>
                    <a:pt x="2287" y="1788"/>
                    <a:pt x="2273" y="1768"/>
                  </a:cubicBezTo>
                  <a:cubicBezTo>
                    <a:pt x="2213" y="1678"/>
                    <a:pt x="2242" y="1745"/>
                    <a:pt x="2200" y="1679"/>
                  </a:cubicBezTo>
                  <a:cubicBezTo>
                    <a:pt x="2166" y="1625"/>
                    <a:pt x="2139" y="1566"/>
                    <a:pt x="2111" y="1509"/>
                  </a:cubicBezTo>
                  <a:cubicBezTo>
                    <a:pt x="2114" y="1409"/>
                    <a:pt x="2113" y="1309"/>
                    <a:pt x="2119" y="1209"/>
                  </a:cubicBezTo>
                  <a:cubicBezTo>
                    <a:pt x="2125" y="1118"/>
                    <a:pt x="2164" y="1024"/>
                    <a:pt x="2176" y="933"/>
                  </a:cubicBezTo>
                  <a:cubicBezTo>
                    <a:pt x="2186" y="860"/>
                    <a:pt x="2191" y="775"/>
                    <a:pt x="2217" y="706"/>
                  </a:cubicBezTo>
                  <a:cubicBezTo>
                    <a:pt x="2207" y="538"/>
                    <a:pt x="2185" y="374"/>
                    <a:pt x="2144" y="211"/>
                  </a:cubicBezTo>
                  <a:cubicBezTo>
                    <a:pt x="2147" y="195"/>
                    <a:pt x="2148" y="178"/>
                    <a:pt x="2152" y="162"/>
                  </a:cubicBezTo>
                  <a:cubicBezTo>
                    <a:pt x="2154" y="154"/>
                    <a:pt x="2152" y="136"/>
                    <a:pt x="2160" y="138"/>
                  </a:cubicBezTo>
                  <a:cubicBezTo>
                    <a:pt x="2176" y="141"/>
                    <a:pt x="2198" y="180"/>
                    <a:pt x="2208" y="194"/>
                  </a:cubicBezTo>
                  <a:cubicBezTo>
                    <a:pt x="2269" y="279"/>
                    <a:pt x="2300" y="381"/>
                    <a:pt x="2354" y="470"/>
                  </a:cubicBezTo>
                  <a:cubicBezTo>
                    <a:pt x="2351" y="489"/>
                    <a:pt x="2351" y="509"/>
                    <a:pt x="2346" y="527"/>
                  </a:cubicBezTo>
                  <a:cubicBezTo>
                    <a:pt x="2334" y="566"/>
                    <a:pt x="2288" y="605"/>
                    <a:pt x="2265" y="641"/>
                  </a:cubicBezTo>
                  <a:cubicBezTo>
                    <a:pt x="2262" y="652"/>
                    <a:pt x="2261" y="663"/>
                    <a:pt x="2257" y="673"/>
                  </a:cubicBezTo>
                  <a:cubicBezTo>
                    <a:pt x="2253" y="682"/>
                    <a:pt x="2244" y="688"/>
                    <a:pt x="2241" y="697"/>
                  </a:cubicBezTo>
                  <a:cubicBezTo>
                    <a:pt x="2236" y="713"/>
                    <a:pt x="2238" y="730"/>
                    <a:pt x="2233" y="746"/>
                  </a:cubicBezTo>
                  <a:cubicBezTo>
                    <a:pt x="2228" y="764"/>
                    <a:pt x="2188" y="829"/>
                    <a:pt x="2184" y="835"/>
                  </a:cubicBezTo>
                  <a:cubicBezTo>
                    <a:pt x="2170" y="909"/>
                    <a:pt x="2189" y="845"/>
                    <a:pt x="2144" y="916"/>
                  </a:cubicBezTo>
                  <a:cubicBezTo>
                    <a:pt x="2126" y="945"/>
                    <a:pt x="2118" y="984"/>
                    <a:pt x="2103" y="1014"/>
                  </a:cubicBezTo>
                  <a:cubicBezTo>
                    <a:pt x="2096" y="1028"/>
                    <a:pt x="2087" y="1041"/>
                    <a:pt x="2079" y="1054"/>
                  </a:cubicBezTo>
                  <a:cubicBezTo>
                    <a:pt x="2074" y="1063"/>
                    <a:pt x="2067" y="1070"/>
                    <a:pt x="2062" y="1079"/>
                  </a:cubicBezTo>
                  <a:cubicBezTo>
                    <a:pt x="2036" y="1131"/>
                    <a:pt x="2032" y="1189"/>
                    <a:pt x="2006" y="1241"/>
                  </a:cubicBezTo>
                  <a:cubicBezTo>
                    <a:pt x="2000" y="1265"/>
                    <a:pt x="1996" y="1290"/>
                    <a:pt x="1989" y="1314"/>
                  </a:cubicBezTo>
                  <a:cubicBezTo>
                    <a:pt x="1985" y="1328"/>
                    <a:pt x="1974" y="1340"/>
                    <a:pt x="1973" y="1355"/>
                  </a:cubicBezTo>
                  <a:cubicBezTo>
                    <a:pt x="1971" y="1406"/>
                    <a:pt x="1974" y="1458"/>
                    <a:pt x="1981" y="1509"/>
                  </a:cubicBezTo>
                  <a:cubicBezTo>
                    <a:pt x="1985" y="1537"/>
                    <a:pt x="2033" y="1590"/>
                    <a:pt x="2046" y="1614"/>
                  </a:cubicBezTo>
                  <a:cubicBezTo>
                    <a:pt x="2061" y="1643"/>
                    <a:pt x="2067" y="1677"/>
                    <a:pt x="2087" y="1703"/>
                  </a:cubicBezTo>
                  <a:cubicBezTo>
                    <a:pt x="2127" y="1754"/>
                    <a:pt x="2137" y="1779"/>
                    <a:pt x="2168" y="1825"/>
                  </a:cubicBezTo>
                  <a:cubicBezTo>
                    <a:pt x="2185" y="1851"/>
                    <a:pt x="2225" y="1898"/>
                    <a:pt x="2225" y="1898"/>
                  </a:cubicBezTo>
                  <a:cubicBezTo>
                    <a:pt x="2230" y="1914"/>
                    <a:pt x="2235" y="1931"/>
                    <a:pt x="2241" y="1947"/>
                  </a:cubicBezTo>
                  <a:cubicBezTo>
                    <a:pt x="2245" y="1958"/>
                    <a:pt x="2253" y="1968"/>
                    <a:pt x="2257" y="1979"/>
                  </a:cubicBezTo>
                  <a:cubicBezTo>
                    <a:pt x="2264" y="2000"/>
                    <a:pt x="2264" y="2024"/>
                    <a:pt x="2273" y="2044"/>
                  </a:cubicBezTo>
                  <a:cubicBezTo>
                    <a:pt x="2283" y="2067"/>
                    <a:pt x="2314" y="2109"/>
                    <a:pt x="2314" y="2109"/>
                  </a:cubicBezTo>
                  <a:cubicBezTo>
                    <a:pt x="2326" y="2198"/>
                    <a:pt x="2344" y="2278"/>
                    <a:pt x="2354" y="2369"/>
                  </a:cubicBezTo>
                  <a:cubicBezTo>
                    <a:pt x="2350" y="2418"/>
                    <a:pt x="2348" y="2460"/>
                    <a:pt x="2338" y="2507"/>
                  </a:cubicBezTo>
                  <a:cubicBezTo>
                    <a:pt x="2333" y="2529"/>
                    <a:pt x="2322" y="2571"/>
                    <a:pt x="2322" y="2571"/>
                  </a:cubicBezTo>
                  <a:cubicBezTo>
                    <a:pt x="2319" y="2593"/>
                    <a:pt x="2331" y="2623"/>
                    <a:pt x="2314" y="2636"/>
                  </a:cubicBezTo>
                  <a:cubicBezTo>
                    <a:pt x="2289" y="2655"/>
                    <a:pt x="2136" y="2637"/>
                    <a:pt x="2119" y="2636"/>
                  </a:cubicBezTo>
                  <a:cubicBezTo>
                    <a:pt x="2084" y="2530"/>
                    <a:pt x="2128" y="2670"/>
                    <a:pt x="2103" y="2369"/>
                  </a:cubicBezTo>
                  <a:cubicBezTo>
                    <a:pt x="2094" y="2257"/>
                    <a:pt x="2023" y="2140"/>
                    <a:pt x="1957" y="2052"/>
                  </a:cubicBezTo>
                  <a:cubicBezTo>
                    <a:pt x="1934" y="1972"/>
                    <a:pt x="1894" y="1899"/>
                    <a:pt x="1876" y="1817"/>
                  </a:cubicBezTo>
                  <a:cubicBezTo>
                    <a:pt x="1857" y="1730"/>
                    <a:pt x="1870" y="1767"/>
                    <a:pt x="1843" y="1703"/>
                  </a:cubicBezTo>
                  <a:cubicBezTo>
                    <a:pt x="1815" y="1565"/>
                    <a:pt x="1826" y="1633"/>
                    <a:pt x="1851" y="1346"/>
                  </a:cubicBezTo>
                  <a:cubicBezTo>
                    <a:pt x="1860" y="1247"/>
                    <a:pt x="1862" y="1212"/>
                    <a:pt x="1908" y="1144"/>
                  </a:cubicBezTo>
                  <a:cubicBezTo>
                    <a:pt x="1917" y="1098"/>
                    <a:pt x="1932" y="1057"/>
                    <a:pt x="1949" y="1014"/>
                  </a:cubicBezTo>
                  <a:cubicBezTo>
                    <a:pt x="1952" y="1000"/>
                    <a:pt x="1951" y="986"/>
                    <a:pt x="1957" y="973"/>
                  </a:cubicBezTo>
                  <a:cubicBezTo>
                    <a:pt x="1965" y="955"/>
                    <a:pt x="1989" y="925"/>
                    <a:pt x="1989" y="925"/>
                  </a:cubicBezTo>
                  <a:cubicBezTo>
                    <a:pt x="1997" y="855"/>
                    <a:pt x="2014" y="829"/>
                    <a:pt x="2030" y="762"/>
                  </a:cubicBezTo>
                  <a:cubicBezTo>
                    <a:pt x="2041" y="664"/>
                    <a:pt x="2084" y="556"/>
                    <a:pt x="2119" y="462"/>
                  </a:cubicBezTo>
                  <a:cubicBezTo>
                    <a:pt x="2137" y="415"/>
                    <a:pt x="2140" y="441"/>
                    <a:pt x="2152" y="381"/>
                  </a:cubicBezTo>
                  <a:cubicBezTo>
                    <a:pt x="2172" y="282"/>
                    <a:pt x="2182" y="182"/>
                    <a:pt x="2192" y="81"/>
                  </a:cubicBezTo>
                  <a:cubicBezTo>
                    <a:pt x="2174" y="28"/>
                    <a:pt x="2191" y="66"/>
                    <a:pt x="2176" y="130"/>
                  </a:cubicBezTo>
                  <a:cubicBezTo>
                    <a:pt x="2173" y="142"/>
                    <a:pt x="2164" y="151"/>
                    <a:pt x="2160" y="162"/>
                  </a:cubicBezTo>
                  <a:cubicBezTo>
                    <a:pt x="2129" y="241"/>
                    <a:pt x="2113" y="319"/>
                    <a:pt x="2079" y="397"/>
                  </a:cubicBezTo>
                  <a:cubicBezTo>
                    <a:pt x="2058" y="497"/>
                    <a:pt x="2027" y="592"/>
                    <a:pt x="1997" y="689"/>
                  </a:cubicBezTo>
                  <a:cubicBezTo>
                    <a:pt x="1983" y="733"/>
                    <a:pt x="1983" y="781"/>
                    <a:pt x="1957" y="819"/>
                  </a:cubicBezTo>
                  <a:cubicBezTo>
                    <a:pt x="1941" y="893"/>
                    <a:pt x="1940" y="905"/>
                    <a:pt x="1900" y="965"/>
                  </a:cubicBezTo>
                  <a:cubicBezTo>
                    <a:pt x="1890" y="1017"/>
                    <a:pt x="1858" y="1056"/>
                    <a:pt x="1835" y="1103"/>
                  </a:cubicBezTo>
                  <a:cubicBezTo>
                    <a:pt x="1824" y="1126"/>
                    <a:pt x="1830" y="1138"/>
                    <a:pt x="1811" y="1160"/>
                  </a:cubicBezTo>
                  <a:cubicBezTo>
                    <a:pt x="1802" y="1170"/>
                    <a:pt x="1789" y="1176"/>
                    <a:pt x="1778" y="1184"/>
                  </a:cubicBezTo>
                  <a:cubicBezTo>
                    <a:pt x="1763" y="1230"/>
                    <a:pt x="1780" y="1191"/>
                    <a:pt x="1738" y="1241"/>
                  </a:cubicBezTo>
                  <a:cubicBezTo>
                    <a:pt x="1721" y="1262"/>
                    <a:pt x="1689" y="1306"/>
                    <a:pt x="1689" y="1306"/>
                  </a:cubicBezTo>
                  <a:cubicBezTo>
                    <a:pt x="1680" y="1341"/>
                    <a:pt x="1657" y="1411"/>
                    <a:pt x="1657" y="1411"/>
                  </a:cubicBezTo>
                  <a:cubicBezTo>
                    <a:pt x="1654" y="1430"/>
                    <a:pt x="1655" y="1450"/>
                    <a:pt x="1649" y="1468"/>
                  </a:cubicBezTo>
                  <a:cubicBezTo>
                    <a:pt x="1646" y="1477"/>
                    <a:pt x="1632" y="1482"/>
                    <a:pt x="1632" y="1492"/>
                  </a:cubicBezTo>
                  <a:cubicBezTo>
                    <a:pt x="1630" y="1573"/>
                    <a:pt x="1636" y="1655"/>
                    <a:pt x="1641" y="1736"/>
                  </a:cubicBezTo>
                  <a:cubicBezTo>
                    <a:pt x="1645" y="1798"/>
                    <a:pt x="1678" y="1853"/>
                    <a:pt x="1705" y="1906"/>
                  </a:cubicBezTo>
                  <a:cubicBezTo>
                    <a:pt x="1730" y="1954"/>
                    <a:pt x="1737" y="2015"/>
                    <a:pt x="1754" y="2068"/>
                  </a:cubicBezTo>
                  <a:cubicBezTo>
                    <a:pt x="1789" y="2175"/>
                    <a:pt x="1794" y="2287"/>
                    <a:pt x="1835" y="2393"/>
                  </a:cubicBezTo>
                  <a:cubicBezTo>
                    <a:pt x="1841" y="2430"/>
                    <a:pt x="1847" y="2456"/>
                    <a:pt x="1860" y="2490"/>
                  </a:cubicBezTo>
                  <a:cubicBezTo>
                    <a:pt x="1857" y="2539"/>
                    <a:pt x="1872" y="2592"/>
                    <a:pt x="1851" y="2636"/>
                  </a:cubicBezTo>
                  <a:cubicBezTo>
                    <a:pt x="1843" y="2653"/>
                    <a:pt x="1813" y="2632"/>
                    <a:pt x="1795" y="2628"/>
                  </a:cubicBezTo>
                  <a:cubicBezTo>
                    <a:pt x="1653" y="2596"/>
                    <a:pt x="1846" y="2626"/>
                    <a:pt x="1689" y="2604"/>
                  </a:cubicBezTo>
                  <a:cubicBezTo>
                    <a:pt x="1670" y="2598"/>
                    <a:pt x="1638" y="2607"/>
                    <a:pt x="1632" y="2588"/>
                  </a:cubicBezTo>
                  <a:cubicBezTo>
                    <a:pt x="1620" y="2546"/>
                    <a:pt x="1630" y="2501"/>
                    <a:pt x="1624" y="2458"/>
                  </a:cubicBezTo>
                  <a:cubicBezTo>
                    <a:pt x="1618" y="2411"/>
                    <a:pt x="1596" y="2378"/>
                    <a:pt x="1576" y="2336"/>
                  </a:cubicBezTo>
                  <a:cubicBezTo>
                    <a:pt x="1568" y="2277"/>
                    <a:pt x="1571" y="2280"/>
                    <a:pt x="1551" y="2223"/>
                  </a:cubicBezTo>
                  <a:cubicBezTo>
                    <a:pt x="1541" y="2195"/>
                    <a:pt x="1519" y="2141"/>
                    <a:pt x="1519" y="2141"/>
                  </a:cubicBezTo>
                  <a:cubicBezTo>
                    <a:pt x="1511" y="2055"/>
                    <a:pt x="1493" y="1978"/>
                    <a:pt x="1462" y="1898"/>
                  </a:cubicBezTo>
                  <a:cubicBezTo>
                    <a:pt x="1407" y="1559"/>
                    <a:pt x="1523" y="1274"/>
                    <a:pt x="1689" y="998"/>
                  </a:cubicBezTo>
                  <a:cubicBezTo>
                    <a:pt x="1733" y="841"/>
                    <a:pt x="1670" y="1053"/>
                    <a:pt x="1738" y="876"/>
                  </a:cubicBezTo>
                  <a:cubicBezTo>
                    <a:pt x="1743" y="863"/>
                    <a:pt x="1742" y="848"/>
                    <a:pt x="1746" y="835"/>
                  </a:cubicBezTo>
                  <a:cubicBezTo>
                    <a:pt x="1766" y="768"/>
                    <a:pt x="1794" y="705"/>
                    <a:pt x="1819" y="641"/>
                  </a:cubicBezTo>
                  <a:cubicBezTo>
                    <a:pt x="1840" y="587"/>
                    <a:pt x="1826" y="603"/>
                    <a:pt x="1851" y="560"/>
                  </a:cubicBezTo>
                  <a:cubicBezTo>
                    <a:pt x="1872" y="523"/>
                    <a:pt x="1907" y="495"/>
                    <a:pt x="1933" y="462"/>
                  </a:cubicBezTo>
                  <a:cubicBezTo>
                    <a:pt x="2005" y="369"/>
                    <a:pt x="1931" y="447"/>
                    <a:pt x="1989" y="389"/>
                  </a:cubicBezTo>
                  <a:cubicBezTo>
                    <a:pt x="1998" y="363"/>
                    <a:pt x="2021" y="342"/>
                    <a:pt x="2030" y="316"/>
                  </a:cubicBezTo>
                  <a:cubicBezTo>
                    <a:pt x="2033" y="308"/>
                    <a:pt x="2033" y="299"/>
                    <a:pt x="2038" y="292"/>
                  </a:cubicBezTo>
                  <a:cubicBezTo>
                    <a:pt x="2047" y="282"/>
                    <a:pt x="2060" y="277"/>
                    <a:pt x="2070" y="267"/>
                  </a:cubicBezTo>
                  <a:cubicBezTo>
                    <a:pt x="2077" y="260"/>
                    <a:pt x="2081" y="251"/>
                    <a:pt x="2087" y="243"/>
                  </a:cubicBezTo>
                  <a:cubicBezTo>
                    <a:pt x="2097" y="213"/>
                    <a:pt x="2115" y="191"/>
                    <a:pt x="2127" y="162"/>
                  </a:cubicBezTo>
                  <a:cubicBezTo>
                    <a:pt x="2134" y="146"/>
                    <a:pt x="2144" y="113"/>
                    <a:pt x="2144" y="113"/>
                  </a:cubicBezTo>
                  <a:cubicBezTo>
                    <a:pt x="2158" y="32"/>
                    <a:pt x="2144" y="68"/>
                    <a:pt x="2119" y="105"/>
                  </a:cubicBezTo>
                  <a:cubicBezTo>
                    <a:pt x="2100" y="163"/>
                    <a:pt x="2076" y="219"/>
                    <a:pt x="2054" y="276"/>
                  </a:cubicBezTo>
                  <a:cubicBezTo>
                    <a:pt x="2047" y="294"/>
                    <a:pt x="2022" y="324"/>
                    <a:pt x="2022" y="324"/>
                  </a:cubicBezTo>
                  <a:cubicBezTo>
                    <a:pt x="2002" y="425"/>
                    <a:pt x="2029" y="318"/>
                    <a:pt x="1997" y="389"/>
                  </a:cubicBezTo>
                  <a:cubicBezTo>
                    <a:pt x="1978" y="431"/>
                    <a:pt x="1978" y="477"/>
                    <a:pt x="1957" y="519"/>
                  </a:cubicBezTo>
                  <a:cubicBezTo>
                    <a:pt x="1938" y="557"/>
                    <a:pt x="1915" y="593"/>
                    <a:pt x="1900" y="633"/>
                  </a:cubicBezTo>
                  <a:cubicBezTo>
                    <a:pt x="1871" y="712"/>
                    <a:pt x="1860" y="792"/>
                    <a:pt x="1811" y="860"/>
                  </a:cubicBezTo>
                  <a:cubicBezTo>
                    <a:pt x="1794" y="929"/>
                    <a:pt x="1766" y="983"/>
                    <a:pt x="1722" y="1038"/>
                  </a:cubicBezTo>
                  <a:cubicBezTo>
                    <a:pt x="1696" y="1115"/>
                    <a:pt x="1631" y="1221"/>
                    <a:pt x="1576" y="1282"/>
                  </a:cubicBezTo>
                  <a:cubicBezTo>
                    <a:pt x="1527" y="1336"/>
                    <a:pt x="1518" y="1331"/>
                    <a:pt x="1478" y="1387"/>
                  </a:cubicBezTo>
                  <a:cubicBezTo>
                    <a:pt x="1471" y="1397"/>
                    <a:pt x="1470" y="1410"/>
                    <a:pt x="1462" y="1419"/>
                  </a:cubicBezTo>
                  <a:cubicBezTo>
                    <a:pt x="1440" y="1445"/>
                    <a:pt x="1413" y="1468"/>
                    <a:pt x="1389" y="1492"/>
                  </a:cubicBezTo>
                  <a:cubicBezTo>
                    <a:pt x="1378" y="1503"/>
                    <a:pt x="1357" y="1525"/>
                    <a:pt x="1357" y="1525"/>
                  </a:cubicBezTo>
                  <a:cubicBezTo>
                    <a:pt x="1338" y="1570"/>
                    <a:pt x="1318" y="1614"/>
                    <a:pt x="1292" y="1655"/>
                  </a:cubicBezTo>
                  <a:cubicBezTo>
                    <a:pt x="1272" y="1755"/>
                    <a:pt x="1304" y="1634"/>
                    <a:pt x="1251" y="1728"/>
                  </a:cubicBezTo>
                  <a:cubicBezTo>
                    <a:pt x="1232" y="1762"/>
                    <a:pt x="1209" y="1831"/>
                    <a:pt x="1194" y="1874"/>
                  </a:cubicBezTo>
                  <a:cubicBezTo>
                    <a:pt x="1199" y="1989"/>
                    <a:pt x="1180" y="2019"/>
                    <a:pt x="1227" y="2093"/>
                  </a:cubicBezTo>
                  <a:cubicBezTo>
                    <a:pt x="1234" y="2137"/>
                    <a:pt x="1242" y="2169"/>
                    <a:pt x="1267" y="2206"/>
                  </a:cubicBezTo>
                  <a:cubicBezTo>
                    <a:pt x="1274" y="2228"/>
                    <a:pt x="1287" y="2248"/>
                    <a:pt x="1292" y="2271"/>
                  </a:cubicBezTo>
                  <a:cubicBezTo>
                    <a:pt x="1305" y="2327"/>
                    <a:pt x="1292" y="2384"/>
                    <a:pt x="1324" y="2434"/>
                  </a:cubicBezTo>
                  <a:cubicBezTo>
                    <a:pt x="1331" y="2467"/>
                    <a:pt x="1339" y="2498"/>
                    <a:pt x="1348" y="2531"/>
                  </a:cubicBezTo>
                  <a:cubicBezTo>
                    <a:pt x="1352" y="2544"/>
                    <a:pt x="1370" y="2566"/>
                    <a:pt x="1357" y="2571"/>
                  </a:cubicBezTo>
                  <a:cubicBezTo>
                    <a:pt x="1350" y="2574"/>
                    <a:pt x="1221" y="2557"/>
                    <a:pt x="1202" y="2555"/>
                  </a:cubicBezTo>
                  <a:cubicBezTo>
                    <a:pt x="1186" y="2550"/>
                    <a:pt x="1170" y="2544"/>
                    <a:pt x="1154" y="2539"/>
                  </a:cubicBezTo>
                  <a:cubicBezTo>
                    <a:pt x="1146" y="2536"/>
                    <a:pt x="1129" y="2531"/>
                    <a:pt x="1129" y="2531"/>
                  </a:cubicBezTo>
                  <a:cubicBezTo>
                    <a:pt x="1088" y="2504"/>
                    <a:pt x="1117" y="2497"/>
                    <a:pt x="1073" y="2482"/>
                  </a:cubicBezTo>
                  <a:cubicBezTo>
                    <a:pt x="1047" y="2417"/>
                    <a:pt x="1027" y="2365"/>
                    <a:pt x="1016" y="2296"/>
                  </a:cubicBezTo>
                  <a:cubicBezTo>
                    <a:pt x="1019" y="2182"/>
                    <a:pt x="1017" y="2068"/>
                    <a:pt x="1024" y="1955"/>
                  </a:cubicBezTo>
                  <a:cubicBezTo>
                    <a:pt x="1025" y="1938"/>
                    <a:pt x="1036" y="1923"/>
                    <a:pt x="1040" y="1906"/>
                  </a:cubicBezTo>
                  <a:cubicBezTo>
                    <a:pt x="1069" y="1775"/>
                    <a:pt x="1069" y="1789"/>
                    <a:pt x="1121" y="1663"/>
                  </a:cubicBezTo>
                  <a:cubicBezTo>
                    <a:pt x="1126" y="1650"/>
                    <a:pt x="1208" y="1561"/>
                    <a:pt x="1219" y="1549"/>
                  </a:cubicBezTo>
                  <a:cubicBezTo>
                    <a:pt x="1225" y="1542"/>
                    <a:pt x="1229" y="1533"/>
                    <a:pt x="1235" y="1525"/>
                  </a:cubicBezTo>
                  <a:cubicBezTo>
                    <a:pt x="1248" y="1508"/>
                    <a:pt x="1261" y="1492"/>
                    <a:pt x="1275" y="1476"/>
                  </a:cubicBezTo>
                  <a:cubicBezTo>
                    <a:pt x="1386" y="1355"/>
                    <a:pt x="1516" y="1251"/>
                    <a:pt x="1624" y="1127"/>
                  </a:cubicBezTo>
                  <a:cubicBezTo>
                    <a:pt x="1667" y="1078"/>
                    <a:pt x="1696" y="1029"/>
                    <a:pt x="1738" y="981"/>
                  </a:cubicBezTo>
                  <a:cubicBezTo>
                    <a:pt x="1774" y="940"/>
                    <a:pt x="1782" y="894"/>
                    <a:pt x="1827" y="860"/>
                  </a:cubicBezTo>
                  <a:cubicBezTo>
                    <a:pt x="1845" y="805"/>
                    <a:pt x="1821" y="869"/>
                    <a:pt x="1868" y="795"/>
                  </a:cubicBezTo>
                  <a:cubicBezTo>
                    <a:pt x="1878" y="780"/>
                    <a:pt x="1882" y="761"/>
                    <a:pt x="1892" y="746"/>
                  </a:cubicBezTo>
                  <a:cubicBezTo>
                    <a:pt x="1917" y="706"/>
                    <a:pt x="1955" y="672"/>
                    <a:pt x="1989" y="641"/>
                  </a:cubicBezTo>
                  <a:cubicBezTo>
                    <a:pt x="2027" y="607"/>
                    <a:pt x="2054" y="559"/>
                    <a:pt x="2103" y="543"/>
                  </a:cubicBezTo>
                  <a:cubicBezTo>
                    <a:pt x="2142" y="497"/>
                    <a:pt x="2185" y="449"/>
                    <a:pt x="2233" y="413"/>
                  </a:cubicBezTo>
                  <a:cubicBezTo>
                    <a:pt x="2254" y="371"/>
                    <a:pt x="2270" y="329"/>
                    <a:pt x="2281" y="284"/>
                  </a:cubicBezTo>
                  <a:cubicBezTo>
                    <a:pt x="2281" y="280"/>
                    <a:pt x="2285" y="163"/>
                    <a:pt x="2265" y="121"/>
                  </a:cubicBezTo>
                  <a:cubicBezTo>
                    <a:pt x="2258" y="106"/>
                    <a:pt x="2217" y="48"/>
                    <a:pt x="2217" y="40"/>
                  </a:cubicBezTo>
                </a:path>
              </a:pathLst>
            </a:custGeom>
            <a:noFill/>
            <a:ln w="9525">
              <a:solidFill>
                <a:schemeClr val="tx1"/>
              </a:solidFill>
              <a:round/>
              <a:headEnd/>
              <a:tailEnd/>
            </a:ln>
            <a:effectLst/>
          </p:spPr>
          <p:txBody>
            <a:bodyPr/>
            <a:lstStyle/>
            <a:p>
              <a:endParaRPr lang="en-US"/>
            </a:p>
          </p:txBody>
        </p:sp>
        <p:grpSp>
          <p:nvGrpSpPr>
            <p:cNvPr id="5" name="Group 31"/>
            <p:cNvGrpSpPr>
              <a:grpSpLocks/>
            </p:cNvGrpSpPr>
            <p:nvPr/>
          </p:nvGrpSpPr>
          <p:grpSpPr bwMode="auto">
            <a:xfrm>
              <a:off x="232" y="1436"/>
              <a:ext cx="5171" cy="2767"/>
              <a:chOff x="232" y="1436"/>
              <a:chExt cx="5171" cy="2767"/>
            </a:xfrm>
          </p:grpSpPr>
          <p:sp>
            <p:nvSpPr>
              <p:cNvPr id="2076" name="Freeform 28"/>
              <p:cNvSpPr>
                <a:spLocks/>
              </p:cNvSpPr>
              <p:nvPr/>
            </p:nvSpPr>
            <p:spPr bwMode="auto">
              <a:xfrm>
                <a:off x="239" y="1436"/>
                <a:ext cx="5164" cy="2767"/>
              </a:xfrm>
              <a:custGeom>
                <a:avLst/>
                <a:gdLst/>
                <a:ahLst/>
                <a:cxnLst>
                  <a:cxn ang="0">
                    <a:pos x="2390" y="0"/>
                  </a:cxn>
                  <a:cxn ang="0">
                    <a:pos x="2381" y="187"/>
                  </a:cxn>
                  <a:cxn ang="0">
                    <a:pos x="2365" y="211"/>
                  </a:cxn>
                  <a:cxn ang="0">
                    <a:pos x="2243" y="365"/>
                  </a:cxn>
                  <a:cxn ang="0">
                    <a:pos x="2179" y="414"/>
                  </a:cxn>
                  <a:cxn ang="0">
                    <a:pos x="2097" y="462"/>
                  </a:cxn>
                  <a:cxn ang="0">
                    <a:pos x="1919" y="600"/>
                  </a:cxn>
                  <a:cxn ang="0">
                    <a:pos x="1854" y="625"/>
                  </a:cxn>
                  <a:cxn ang="0">
                    <a:pos x="1781" y="673"/>
                  </a:cxn>
                  <a:cxn ang="0">
                    <a:pos x="1116" y="1087"/>
                  </a:cxn>
                  <a:cxn ang="0">
                    <a:pos x="881" y="1233"/>
                  </a:cxn>
                  <a:cxn ang="0">
                    <a:pos x="759" y="1298"/>
                  </a:cxn>
                  <a:cxn ang="0">
                    <a:pos x="710" y="1314"/>
                  </a:cxn>
                  <a:cxn ang="0">
                    <a:pos x="451" y="1452"/>
                  </a:cxn>
                  <a:cxn ang="0">
                    <a:pos x="29" y="1931"/>
                  </a:cxn>
                  <a:cxn ang="0">
                    <a:pos x="4" y="2036"/>
                  </a:cxn>
                  <a:cxn ang="0">
                    <a:pos x="37" y="2239"/>
                  </a:cxn>
                  <a:cxn ang="0">
                    <a:pos x="77" y="2288"/>
                  </a:cxn>
                  <a:cxn ang="0">
                    <a:pos x="288" y="2401"/>
                  </a:cxn>
                  <a:cxn ang="0">
                    <a:pos x="840" y="2523"/>
                  </a:cxn>
                  <a:cxn ang="0">
                    <a:pos x="1262" y="2596"/>
                  </a:cxn>
                  <a:cxn ang="0">
                    <a:pos x="2000" y="2677"/>
                  </a:cxn>
                  <a:cxn ang="0">
                    <a:pos x="3185" y="2653"/>
                  </a:cxn>
                  <a:cxn ang="0">
                    <a:pos x="4442" y="2620"/>
                  </a:cxn>
                  <a:cxn ang="0">
                    <a:pos x="4710" y="2499"/>
                  </a:cxn>
                  <a:cxn ang="0">
                    <a:pos x="4840" y="2409"/>
                  </a:cxn>
                  <a:cxn ang="0">
                    <a:pos x="5002" y="2231"/>
                  </a:cxn>
                  <a:cxn ang="0">
                    <a:pos x="5107" y="1996"/>
                  </a:cxn>
                  <a:cxn ang="0">
                    <a:pos x="5164" y="1801"/>
                  </a:cxn>
                  <a:cxn ang="0">
                    <a:pos x="5123" y="1566"/>
                  </a:cxn>
                  <a:cxn ang="0">
                    <a:pos x="4945" y="1379"/>
                  </a:cxn>
                  <a:cxn ang="0">
                    <a:pos x="4767" y="1217"/>
                  </a:cxn>
                  <a:cxn ang="0">
                    <a:pos x="4466" y="909"/>
                  </a:cxn>
                  <a:cxn ang="0">
                    <a:pos x="4393" y="876"/>
                  </a:cxn>
                  <a:cxn ang="0">
                    <a:pos x="4207" y="787"/>
                  </a:cxn>
                  <a:cxn ang="0">
                    <a:pos x="3898" y="665"/>
                  </a:cxn>
                  <a:cxn ang="0">
                    <a:pos x="3663" y="592"/>
                  </a:cxn>
                  <a:cxn ang="0">
                    <a:pos x="3371" y="519"/>
                  </a:cxn>
                  <a:cxn ang="0">
                    <a:pos x="3258" y="470"/>
                  </a:cxn>
                  <a:cxn ang="0">
                    <a:pos x="3030" y="414"/>
                  </a:cxn>
                  <a:cxn ang="0">
                    <a:pos x="2738" y="333"/>
                  </a:cxn>
                  <a:cxn ang="0">
                    <a:pos x="2657" y="276"/>
                  </a:cxn>
                  <a:cxn ang="0">
                    <a:pos x="2649" y="251"/>
                  </a:cxn>
                  <a:cxn ang="0">
                    <a:pos x="2584" y="219"/>
                  </a:cxn>
                  <a:cxn ang="0">
                    <a:pos x="2544" y="178"/>
                  </a:cxn>
                  <a:cxn ang="0">
                    <a:pos x="2479" y="49"/>
                  </a:cxn>
                </a:cxnLst>
                <a:rect l="0" t="0" r="r" b="b"/>
                <a:pathLst>
                  <a:path w="5164" h="2767">
                    <a:moveTo>
                      <a:pt x="2390" y="0"/>
                    </a:moveTo>
                    <a:cubicBezTo>
                      <a:pt x="2387" y="62"/>
                      <a:pt x="2388" y="125"/>
                      <a:pt x="2381" y="187"/>
                    </a:cubicBezTo>
                    <a:cubicBezTo>
                      <a:pt x="2380" y="197"/>
                      <a:pt x="2369" y="202"/>
                      <a:pt x="2365" y="211"/>
                    </a:cubicBezTo>
                    <a:cubicBezTo>
                      <a:pt x="2330" y="282"/>
                      <a:pt x="2309" y="319"/>
                      <a:pt x="2243" y="365"/>
                    </a:cubicBezTo>
                    <a:cubicBezTo>
                      <a:pt x="2221" y="380"/>
                      <a:pt x="2201" y="399"/>
                      <a:pt x="2179" y="414"/>
                    </a:cubicBezTo>
                    <a:cubicBezTo>
                      <a:pt x="2153" y="432"/>
                      <a:pt x="2123" y="444"/>
                      <a:pt x="2097" y="462"/>
                    </a:cubicBezTo>
                    <a:cubicBezTo>
                      <a:pt x="2035" y="504"/>
                      <a:pt x="1983" y="561"/>
                      <a:pt x="1919" y="600"/>
                    </a:cubicBezTo>
                    <a:cubicBezTo>
                      <a:pt x="1899" y="612"/>
                      <a:pt x="1875" y="614"/>
                      <a:pt x="1854" y="625"/>
                    </a:cubicBezTo>
                    <a:cubicBezTo>
                      <a:pt x="1828" y="639"/>
                      <a:pt x="1805" y="656"/>
                      <a:pt x="1781" y="673"/>
                    </a:cubicBezTo>
                    <a:cubicBezTo>
                      <a:pt x="1569" y="822"/>
                      <a:pt x="1340" y="956"/>
                      <a:pt x="1116" y="1087"/>
                    </a:cubicBezTo>
                    <a:cubicBezTo>
                      <a:pt x="1045" y="1129"/>
                      <a:pt x="959" y="1208"/>
                      <a:pt x="881" y="1233"/>
                    </a:cubicBezTo>
                    <a:cubicBezTo>
                      <a:pt x="820" y="1252"/>
                      <a:pt x="864" y="1237"/>
                      <a:pt x="759" y="1298"/>
                    </a:cubicBezTo>
                    <a:cubicBezTo>
                      <a:pt x="744" y="1307"/>
                      <a:pt x="726" y="1307"/>
                      <a:pt x="710" y="1314"/>
                    </a:cubicBezTo>
                    <a:cubicBezTo>
                      <a:pt x="624" y="1354"/>
                      <a:pt x="528" y="1395"/>
                      <a:pt x="451" y="1452"/>
                    </a:cubicBezTo>
                    <a:cubicBezTo>
                      <a:pt x="276" y="1581"/>
                      <a:pt x="135" y="1743"/>
                      <a:pt x="29" y="1931"/>
                    </a:cubicBezTo>
                    <a:cubicBezTo>
                      <a:pt x="20" y="1966"/>
                      <a:pt x="0" y="2000"/>
                      <a:pt x="4" y="2036"/>
                    </a:cubicBezTo>
                    <a:cubicBezTo>
                      <a:pt x="11" y="2104"/>
                      <a:pt x="18" y="2173"/>
                      <a:pt x="37" y="2239"/>
                    </a:cubicBezTo>
                    <a:cubicBezTo>
                      <a:pt x="43" y="2259"/>
                      <a:pt x="62" y="2274"/>
                      <a:pt x="77" y="2288"/>
                    </a:cubicBezTo>
                    <a:cubicBezTo>
                      <a:pt x="175" y="2380"/>
                      <a:pt x="175" y="2380"/>
                      <a:pt x="288" y="2401"/>
                    </a:cubicBezTo>
                    <a:cubicBezTo>
                      <a:pt x="473" y="2434"/>
                      <a:pt x="656" y="2493"/>
                      <a:pt x="840" y="2523"/>
                    </a:cubicBezTo>
                    <a:cubicBezTo>
                      <a:pt x="987" y="2571"/>
                      <a:pt x="1106" y="2589"/>
                      <a:pt x="1262" y="2596"/>
                    </a:cubicBezTo>
                    <a:cubicBezTo>
                      <a:pt x="1507" y="2618"/>
                      <a:pt x="1755" y="2666"/>
                      <a:pt x="2000" y="2677"/>
                    </a:cubicBezTo>
                    <a:cubicBezTo>
                      <a:pt x="2321" y="2767"/>
                      <a:pt x="2831" y="2664"/>
                      <a:pt x="3185" y="2653"/>
                    </a:cubicBezTo>
                    <a:cubicBezTo>
                      <a:pt x="3604" y="2640"/>
                      <a:pt x="4023" y="2631"/>
                      <a:pt x="4442" y="2620"/>
                    </a:cubicBezTo>
                    <a:cubicBezTo>
                      <a:pt x="4533" y="2598"/>
                      <a:pt x="4631" y="2550"/>
                      <a:pt x="4710" y="2499"/>
                    </a:cubicBezTo>
                    <a:cubicBezTo>
                      <a:pt x="4757" y="2468"/>
                      <a:pt x="4786" y="2429"/>
                      <a:pt x="4840" y="2409"/>
                    </a:cubicBezTo>
                    <a:cubicBezTo>
                      <a:pt x="4863" y="2341"/>
                      <a:pt x="4951" y="2282"/>
                      <a:pt x="5002" y="2231"/>
                    </a:cubicBezTo>
                    <a:cubicBezTo>
                      <a:pt x="5061" y="2172"/>
                      <a:pt x="5067" y="2066"/>
                      <a:pt x="5107" y="1996"/>
                    </a:cubicBezTo>
                    <a:cubicBezTo>
                      <a:pt x="5117" y="1925"/>
                      <a:pt x="5137" y="1868"/>
                      <a:pt x="5164" y="1801"/>
                    </a:cubicBezTo>
                    <a:cubicBezTo>
                      <a:pt x="5150" y="1723"/>
                      <a:pt x="5147" y="1642"/>
                      <a:pt x="5123" y="1566"/>
                    </a:cubicBezTo>
                    <a:cubicBezTo>
                      <a:pt x="5112" y="1533"/>
                      <a:pt x="4975" y="1408"/>
                      <a:pt x="4945" y="1379"/>
                    </a:cubicBezTo>
                    <a:cubicBezTo>
                      <a:pt x="4887" y="1323"/>
                      <a:pt x="4820" y="1277"/>
                      <a:pt x="4767" y="1217"/>
                    </a:cubicBezTo>
                    <a:cubicBezTo>
                      <a:pt x="4703" y="1145"/>
                      <a:pt x="4551" y="964"/>
                      <a:pt x="4466" y="909"/>
                    </a:cubicBezTo>
                    <a:cubicBezTo>
                      <a:pt x="4444" y="895"/>
                      <a:pt x="4416" y="890"/>
                      <a:pt x="4393" y="876"/>
                    </a:cubicBezTo>
                    <a:cubicBezTo>
                      <a:pt x="4309" y="826"/>
                      <a:pt x="4306" y="807"/>
                      <a:pt x="4207" y="787"/>
                    </a:cubicBezTo>
                    <a:cubicBezTo>
                      <a:pt x="4106" y="741"/>
                      <a:pt x="4004" y="697"/>
                      <a:pt x="3898" y="665"/>
                    </a:cubicBezTo>
                    <a:cubicBezTo>
                      <a:pt x="3827" y="608"/>
                      <a:pt x="3749" y="601"/>
                      <a:pt x="3663" y="592"/>
                    </a:cubicBezTo>
                    <a:cubicBezTo>
                      <a:pt x="3567" y="554"/>
                      <a:pt x="3473" y="529"/>
                      <a:pt x="3371" y="519"/>
                    </a:cubicBezTo>
                    <a:cubicBezTo>
                      <a:pt x="3246" y="484"/>
                      <a:pt x="3383" y="528"/>
                      <a:pt x="3258" y="470"/>
                    </a:cubicBezTo>
                    <a:cubicBezTo>
                      <a:pt x="3190" y="439"/>
                      <a:pt x="3104" y="430"/>
                      <a:pt x="3030" y="414"/>
                    </a:cubicBezTo>
                    <a:cubicBezTo>
                      <a:pt x="2932" y="393"/>
                      <a:pt x="2838" y="352"/>
                      <a:pt x="2738" y="333"/>
                    </a:cubicBezTo>
                    <a:cubicBezTo>
                      <a:pt x="2710" y="295"/>
                      <a:pt x="2698" y="296"/>
                      <a:pt x="2657" y="276"/>
                    </a:cubicBezTo>
                    <a:cubicBezTo>
                      <a:pt x="2654" y="268"/>
                      <a:pt x="2656" y="256"/>
                      <a:pt x="2649" y="251"/>
                    </a:cubicBezTo>
                    <a:cubicBezTo>
                      <a:pt x="2630" y="236"/>
                      <a:pt x="2584" y="219"/>
                      <a:pt x="2584" y="219"/>
                    </a:cubicBezTo>
                    <a:cubicBezTo>
                      <a:pt x="2566" y="164"/>
                      <a:pt x="2593" y="227"/>
                      <a:pt x="2544" y="178"/>
                    </a:cubicBezTo>
                    <a:cubicBezTo>
                      <a:pt x="2517" y="151"/>
                      <a:pt x="2479" y="90"/>
                      <a:pt x="2479" y="49"/>
                    </a:cubicBezTo>
                  </a:path>
                </a:pathLst>
              </a:custGeom>
              <a:noFill/>
              <a:ln w="9525">
                <a:solidFill>
                  <a:schemeClr val="tx1"/>
                </a:solidFill>
                <a:round/>
                <a:headEnd/>
                <a:tailEnd/>
              </a:ln>
              <a:effectLst/>
            </p:spPr>
            <p:txBody>
              <a:bodyPr/>
              <a:lstStyle/>
              <a:p>
                <a:endParaRPr lang="en-US"/>
              </a:p>
            </p:txBody>
          </p:sp>
          <p:sp>
            <p:nvSpPr>
              <p:cNvPr id="2078" name="Freeform 30"/>
              <p:cNvSpPr>
                <a:spLocks/>
              </p:cNvSpPr>
              <p:nvPr/>
            </p:nvSpPr>
            <p:spPr bwMode="auto">
              <a:xfrm>
                <a:off x="232" y="1460"/>
                <a:ext cx="5139" cy="2510"/>
              </a:xfrm>
              <a:custGeom>
                <a:avLst/>
                <a:gdLst/>
                <a:ahLst/>
                <a:cxnLst>
                  <a:cxn ang="0">
                    <a:pos x="1366" y="2418"/>
                  </a:cxn>
                  <a:cxn ang="0">
                    <a:pos x="4165" y="2410"/>
                  </a:cxn>
                  <a:cxn ang="0">
                    <a:pos x="4652" y="2280"/>
                  </a:cxn>
                  <a:cxn ang="0">
                    <a:pos x="5017" y="2215"/>
                  </a:cxn>
                  <a:cxn ang="0">
                    <a:pos x="4741" y="2085"/>
                  </a:cxn>
                  <a:cxn ang="0">
                    <a:pos x="4157" y="2264"/>
                  </a:cxn>
                  <a:cxn ang="0">
                    <a:pos x="3192" y="2369"/>
                  </a:cxn>
                  <a:cxn ang="0">
                    <a:pos x="993" y="2239"/>
                  </a:cxn>
                  <a:cxn ang="0">
                    <a:pos x="328" y="2110"/>
                  </a:cxn>
                  <a:cxn ang="0">
                    <a:pos x="76" y="1842"/>
                  </a:cxn>
                  <a:cxn ang="0">
                    <a:pos x="2616" y="2037"/>
                  </a:cxn>
                  <a:cxn ang="0">
                    <a:pos x="3735" y="2020"/>
                  </a:cxn>
                  <a:cxn ang="0">
                    <a:pos x="4660" y="1858"/>
                  </a:cxn>
                  <a:cxn ang="0">
                    <a:pos x="5139" y="1647"/>
                  </a:cxn>
                  <a:cxn ang="0">
                    <a:pos x="4903" y="1525"/>
                  </a:cxn>
                  <a:cxn ang="0">
                    <a:pos x="3841" y="1745"/>
                  </a:cxn>
                  <a:cxn ang="0">
                    <a:pos x="2040" y="1818"/>
                  </a:cxn>
                  <a:cxn ang="0">
                    <a:pos x="993" y="1631"/>
                  </a:cxn>
                  <a:cxn ang="0">
                    <a:pos x="660" y="1534"/>
                  </a:cxn>
                  <a:cxn ang="0">
                    <a:pos x="482" y="1428"/>
                  </a:cxn>
                  <a:cxn ang="0">
                    <a:pos x="669" y="1323"/>
                  </a:cxn>
                  <a:cxn ang="0">
                    <a:pos x="1504" y="1420"/>
                  </a:cxn>
                  <a:cxn ang="0">
                    <a:pos x="3443" y="1509"/>
                  </a:cxn>
                  <a:cxn ang="0">
                    <a:pos x="4271" y="1371"/>
                  </a:cxn>
                  <a:cxn ang="0">
                    <a:pos x="4652" y="1242"/>
                  </a:cxn>
                  <a:cxn ang="0">
                    <a:pos x="4441" y="1071"/>
                  </a:cxn>
                  <a:cxn ang="0">
                    <a:pos x="3411" y="1250"/>
                  </a:cxn>
                  <a:cxn ang="0">
                    <a:pos x="1431" y="1217"/>
                  </a:cxn>
                  <a:cxn ang="0">
                    <a:pos x="1188" y="1136"/>
                  </a:cxn>
                  <a:cxn ang="0">
                    <a:pos x="1204" y="1031"/>
                  </a:cxn>
                  <a:cxn ang="0">
                    <a:pos x="1423" y="1055"/>
                  </a:cxn>
                  <a:cxn ang="0">
                    <a:pos x="3646" y="990"/>
                  </a:cxn>
                  <a:cxn ang="0">
                    <a:pos x="3922" y="836"/>
                  </a:cxn>
                  <a:cxn ang="0">
                    <a:pos x="4027" y="698"/>
                  </a:cxn>
                  <a:cxn ang="0">
                    <a:pos x="3678" y="787"/>
                  </a:cxn>
                  <a:cxn ang="0">
                    <a:pos x="2770" y="941"/>
                  </a:cxn>
                  <a:cxn ang="0">
                    <a:pos x="1683" y="868"/>
                  </a:cxn>
                  <a:cxn ang="0">
                    <a:pos x="2031" y="795"/>
                  </a:cxn>
                  <a:cxn ang="0">
                    <a:pos x="3475" y="649"/>
                  </a:cxn>
                  <a:cxn ang="0">
                    <a:pos x="3670" y="576"/>
                  </a:cxn>
                  <a:cxn ang="0">
                    <a:pos x="3467" y="576"/>
                  </a:cxn>
                  <a:cxn ang="0">
                    <a:pos x="1747" y="682"/>
                  </a:cxn>
                  <a:cxn ang="0">
                    <a:pos x="1869" y="601"/>
                  </a:cxn>
                  <a:cxn ang="0">
                    <a:pos x="2997" y="528"/>
                  </a:cxn>
                  <a:cxn ang="0">
                    <a:pos x="3289" y="479"/>
                  </a:cxn>
                  <a:cxn ang="0">
                    <a:pos x="2956" y="495"/>
                  </a:cxn>
                  <a:cxn ang="0">
                    <a:pos x="2007" y="552"/>
                  </a:cxn>
                  <a:cxn ang="0">
                    <a:pos x="2364" y="511"/>
                  </a:cxn>
                  <a:cxn ang="0">
                    <a:pos x="2899" y="430"/>
                  </a:cxn>
                  <a:cxn ang="0">
                    <a:pos x="3029" y="390"/>
                  </a:cxn>
                  <a:cxn ang="0">
                    <a:pos x="2551" y="455"/>
                  </a:cxn>
                  <a:cxn ang="0">
                    <a:pos x="2307" y="406"/>
                  </a:cxn>
                  <a:cxn ang="0">
                    <a:pos x="2332" y="357"/>
                  </a:cxn>
                  <a:cxn ang="0">
                    <a:pos x="2510" y="317"/>
                  </a:cxn>
                  <a:cxn ang="0">
                    <a:pos x="2356" y="252"/>
                  </a:cxn>
                  <a:cxn ang="0">
                    <a:pos x="2518" y="130"/>
                  </a:cxn>
                  <a:cxn ang="0">
                    <a:pos x="2470" y="57"/>
                  </a:cxn>
                  <a:cxn ang="0">
                    <a:pos x="2445" y="25"/>
                  </a:cxn>
                </a:cxnLst>
                <a:rect l="0" t="0" r="r" b="b"/>
                <a:pathLst>
                  <a:path w="5139" h="2510">
                    <a:moveTo>
                      <a:pt x="68" y="2231"/>
                    </a:moveTo>
                    <a:cubicBezTo>
                      <a:pt x="213" y="2376"/>
                      <a:pt x="422" y="2339"/>
                      <a:pt x="620" y="2353"/>
                    </a:cubicBezTo>
                    <a:cubicBezTo>
                      <a:pt x="871" y="2389"/>
                      <a:pt x="1111" y="2412"/>
                      <a:pt x="1366" y="2418"/>
                    </a:cubicBezTo>
                    <a:cubicBezTo>
                      <a:pt x="1857" y="2445"/>
                      <a:pt x="2279" y="2462"/>
                      <a:pt x="2794" y="2467"/>
                    </a:cubicBezTo>
                    <a:cubicBezTo>
                      <a:pt x="3208" y="2510"/>
                      <a:pt x="3627" y="2495"/>
                      <a:pt x="4035" y="2450"/>
                    </a:cubicBezTo>
                    <a:cubicBezTo>
                      <a:pt x="4075" y="2425"/>
                      <a:pt x="4119" y="2419"/>
                      <a:pt x="4165" y="2410"/>
                    </a:cubicBezTo>
                    <a:cubicBezTo>
                      <a:pt x="4216" y="2385"/>
                      <a:pt x="4262" y="2376"/>
                      <a:pt x="4319" y="2369"/>
                    </a:cubicBezTo>
                    <a:cubicBezTo>
                      <a:pt x="4383" y="2344"/>
                      <a:pt x="4447" y="2321"/>
                      <a:pt x="4514" y="2312"/>
                    </a:cubicBezTo>
                    <a:cubicBezTo>
                      <a:pt x="4568" y="2276"/>
                      <a:pt x="4534" y="2293"/>
                      <a:pt x="4652" y="2280"/>
                    </a:cubicBezTo>
                    <a:cubicBezTo>
                      <a:pt x="4750" y="2269"/>
                      <a:pt x="4846" y="2255"/>
                      <a:pt x="4944" y="2239"/>
                    </a:cubicBezTo>
                    <a:cubicBezTo>
                      <a:pt x="4960" y="2234"/>
                      <a:pt x="4977" y="2228"/>
                      <a:pt x="4993" y="2223"/>
                    </a:cubicBezTo>
                    <a:cubicBezTo>
                      <a:pt x="5001" y="2220"/>
                      <a:pt x="5017" y="2215"/>
                      <a:pt x="5017" y="2215"/>
                    </a:cubicBezTo>
                    <a:cubicBezTo>
                      <a:pt x="5039" y="2182"/>
                      <a:pt x="5044" y="2147"/>
                      <a:pt x="5057" y="2110"/>
                    </a:cubicBezTo>
                    <a:cubicBezTo>
                      <a:pt x="5060" y="2102"/>
                      <a:pt x="5066" y="2085"/>
                      <a:pt x="5066" y="2085"/>
                    </a:cubicBezTo>
                    <a:cubicBezTo>
                      <a:pt x="4953" y="2049"/>
                      <a:pt x="4887" y="2076"/>
                      <a:pt x="4741" y="2085"/>
                    </a:cubicBezTo>
                    <a:cubicBezTo>
                      <a:pt x="4669" y="2101"/>
                      <a:pt x="4582" y="2119"/>
                      <a:pt x="4514" y="2150"/>
                    </a:cubicBezTo>
                    <a:cubicBezTo>
                      <a:pt x="4483" y="2164"/>
                      <a:pt x="4443" y="2190"/>
                      <a:pt x="4408" y="2199"/>
                    </a:cubicBezTo>
                    <a:cubicBezTo>
                      <a:pt x="4325" y="2221"/>
                      <a:pt x="4240" y="2244"/>
                      <a:pt x="4157" y="2264"/>
                    </a:cubicBezTo>
                    <a:cubicBezTo>
                      <a:pt x="4119" y="2273"/>
                      <a:pt x="4082" y="2291"/>
                      <a:pt x="4043" y="2296"/>
                    </a:cubicBezTo>
                    <a:cubicBezTo>
                      <a:pt x="3924" y="2311"/>
                      <a:pt x="3722" y="2316"/>
                      <a:pt x="3605" y="2321"/>
                    </a:cubicBezTo>
                    <a:cubicBezTo>
                      <a:pt x="3466" y="2333"/>
                      <a:pt x="3330" y="2352"/>
                      <a:pt x="3192" y="2369"/>
                    </a:cubicBezTo>
                    <a:cubicBezTo>
                      <a:pt x="2908" y="2364"/>
                      <a:pt x="2127" y="2353"/>
                      <a:pt x="1918" y="2345"/>
                    </a:cubicBezTo>
                    <a:cubicBezTo>
                      <a:pt x="1820" y="2341"/>
                      <a:pt x="1626" y="2321"/>
                      <a:pt x="1626" y="2321"/>
                    </a:cubicBezTo>
                    <a:cubicBezTo>
                      <a:pt x="1419" y="2282"/>
                      <a:pt x="1203" y="2258"/>
                      <a:pt x="993" y="2239"/>
                    </a:cubicBezTo>
                    <a:cubicBezTo>
                      <a:pt x="918" y="2214"/>
                      <a:pt x="864" y="2205"/>
                      <a:pt x="782" y="2199"/>
                    </a:cubicBezTo>
                    <a:cubicBezTo>
                      <a:pt x="687" y="2152"/>
                      <a:pt x="577" y="2150"/>
                      <a:pt x="474" y="2134"/>
                    </a:cubicBezTo>
                    <a:cubicBezTo>
                      <a:pt x="397" y="2109"/>
                      <a:pt x="521" y="2148"/>
                      <a:pt x="328" y="2110"/>
                    </a:cubicBezTo>
                    <a:cubicBezTo>
                      <a:pt x="233" y="2092"/>
                      <a:pt x="151" y="2062"/>
                      <a:pt x="52" y="2053"/>
                    </a:cubicBezTo>
                    <a:cubicBezTo>
                      <a:pt x="0" y="2036"/>
                      <a:pt x="26" y="2053"/>
                      <a:pt x="36" y="1955"/>
                    </a:cubicBezTo>
                    <a:cubicBezTo>
                      <a:pt x="42" y="1899"/>
                      <a:pt x="39" y="1879"/>
                      <a:pt x="76" y="1842"/>
                    </a:cubicBezTo>
                    <a:cubicBezTo>
                      <a:pt x="356" y="1849"/>
                      <a:pt x="624" y="1882"/>
                      <a:pt x="904" y="1891"/>
                    </a:cubicBezTo>
                    <a:cubicBezTo>
                      <a:pt x="1177" y="1945"/>
                      <a:pt x="1442" y="1946"/>
                      <a:pt x="1723" y="1955"/>
                    </a:cubicBezTo>
                    <a:cubicBezTo>
                      <a:pt x="2020" y="1992"/>
                      <a:pt x="2317" y="2019"/>
                      <a:pt x="2616" y="2037"/>
                    </a:cubicBezTo>
                    <a:cubicBezTo>
                      <a:pt x="2856" y="2069"/>
                      <a:pt x="2734" y="2056"/>
                      <a:pt x="2981" y="2077"/>
                    </a:cubicBezTo>
                    <a:cubicBezTo>
                      <a:pt x="3149" y="2110"/>
                      <a:pt x="3225" y="2074"/>
                      <a:pt x="3370" y="2045"/>
                    </a:cubicBezTo>
                    <a:cubicBezTo>
                      <a:pt x="3505" y="2018"/>
                      <a:pt x="3580" y="2025"/>
                      <a:pt x="3735" y="2020"/>
                    </a:cubicBezTo>
                    <a:cubicBezTo>
                      <a:pt x="3891" y="1998"/>
                      <a:pt x="4049" y="1978"/>
                      <a:pt x="4206" y="1964"/>
                    </a:cubicBezTo>
                    <a:cubicBezTo>
                      <a:pt x="4279" y="1942"/>
                      <a:pt x="4342" y="1914"/>
                      <a:pt x="4417" y="1899"/>
                    </a:cubicBezTo>
                    <a:cubicBezTo>
                      <a:pt x="4497" y="1865"/>
                      <a:pt x="4571" y="1870"/>
                      <a:pt x="4660" y="1858"/>
                    </a:cubicBezTo>
                    <a:cubicBezTo>
                      <a:pt x="4734" y="1848"/>
                      <a:pt x="4807" y="1828"/>
                      <a:pt x="4879" y="1809"/>
                    </a:cubicBezTo>
                    <a:cubicBezTo>
                      <a:pt x="4909" y="1801"/>
                      <a:pt x="4941" y="1800"/>
                      <a:pt x="4968" y="1785"/>
                    </a:cubicBezTo>
                    <a:cubicBezTo>
                      <a:pt x="5033" y="1749"/>
                      <a:pt x="5086" y="1697"/>
                      <a:pt x="5139" y="1647"/>
                    </a:cubicBezTo>
                    <a:cubicBezTo>
                      <a:pt x="5117" y="1589"/>
                      <a:pt x="5110" y="1521"/>
                      <a:pt x="5066" y="1477"/>
                    </a:cubicBezTo>
                    <a:cubicBezTo>
                      <a:pt x="5044" y="1480"/>
                      <a:pt x="5021" y="1477"/>
                      <a:pt x="5001" y="1485"/>
                    </a:cubicBezTo>
                    <a:cubicBezTo>
                      <a:pt x="4849" y="1542"/>
                      <a:pt x="5083" y="1500"/>
                      <a:pt x="4903" y="1525"/>
                    </a:cubicBezTo>
                    <a:cubicBezTo>
                      <a:pt x="4754" y="1572"/>
                      <a:pt x="4518" y="1656"/>
                      <a:pt x="4368" y="1671"/>
                    </a:cubicBezTo>
                    <a:cubicBezTo>
                      <a:pt x="4260" y="1682"/>
                      <a:pt x="4151" y="1693"/>
                      <a:pt x="4043" y="1704"/>
                    </a:cubicBezTo>
                    <a:cubicBezTo>
                      <a:pt x="3917" y="1717"/>
                      <a:pt x="3971" y="1722"/>
                      <a:pt x="3841" y="1745"/>
                    </a:cubicBezTo>
                    <a:cubicBezTo>
                      <a:pt x="3737" y="1763"/>
                      <a:pt x="3578" y="1770"/>
                      <a:pt x="3484" y="1777"/>
                    </a:cubicBezTo>
                    <a:cubicBezTo>
                      <a:pt x="3372" y="1794"/>
                      <a:pt x="3264" y="1813"/>
                      <a:pt x="3151" y="1826"/>
                    </a:cubicBezTo>
                    <a:cubicBezTo>
                      <a:pt x="2781" y="1823"/>
                      <a:pt x="2410" y="1825"/>
                      <a:pt x="2040" y="1818"/>
                    </a:cubicBezTo>
                    <a:cubicBezTo>
                      <a:pt x="1772" y="1813"/>
                      <a:pt x="1511" y="1748"/>
                      <a:pt x="1245" y="1728"/>
                    </a:cubicBezTo>
                    <a:cubicBezTo>
                      <a:pt x="1207" y="1715"/>
                      <a:pt x="1169" y="1701"/>
                      <a:pt x="1131" y="1688"/>
                    </a:cubicBezTo>
                    <a:cubicBezTo>
                      <a:pt x="1057" y="1638"/>
                      <a:pt x="1101" y="1660"/>
                      <a:pt x="993" y="1631"/>
                    </a:cubicBezTo>
                    <a:cubicBezTo>
                      <a:pt x="943" y="1597"/>
                      <a:pt x="1000" y="1631"/>
                      <a:pt x="928" y="1607"/>
                    </a:cubicBezTo>
                    <a:cubicBezTo>
                      <a:pt x="900" y="1598"/>
                      <a:pt x="874" y="1584"/>
                      <a:pt x="847" y="1574"/>
                    </a:cubicBezTo>
                    <a:cubicBezTo>
                      <a:pt x="787" y="1553"/>
                      <a:pt x="722" y="1547"/>
                      <a:pt x="660" y="1534"/>
                    </a:cubicBezTo>
                    <a:cubicBezTo>
                      <a:pt x="619" y="1525"/>
                      <a:pt x="580" y="1511"/>
                      <a:pt x="539" y="1501"/>
                    </a:cubicBezTo>
                    <a:cubicBezTo>
                      <a:pt x="514" y="1477"/>
                      <a:pt x="483" y="1470"/>
                      <a:pt x="458" y="1444"/>
                    </a:cubicBezTo>
                    <a:cubicBezTo>
                      <a:pt x="466" y="1439"/>
                      <a:pt x="473" y="1432"/>
                      <a:pt x="482" y="1428"/>
                    </a:cubicBezTo>
                    <a:cubicBezTo>
                      <a:pt x="490" y="1424"/>
                      <a:pt x="499" y="1425"/>
                      <a:pt x="506" y="1420"/>
                    </a:cubicBezTo>
                    <a:cubicBezTo>
                      <a:pt x="567" y="1380"/>
                      <a:pt x="498" y="1407"/>
                      <a:pt x="555" y="1388"/>
                    </a:cubicBezTo>
                    <a:cubicBezTo>
                      <a:pt x="592" y="1348"/>
                      <a:pt x="619" y="1339"/>
                      <a:pt x="669" y="1323"/>
                    </a:cubicBezTo>
                    <a:cubicBezTo>
                      <a:pt x="808" y="1332"/>
                      <a:pt x="944" y="1351"/>
                      <a:pt x="1082" y="1363"/>
                    </a:cubicBezTo>
                    <a:cubicBezTo>
                      <a:pt x="1150" y="1406"/>
                      <a:pt x="1090" y="1374"/>
                      <a:pt x="1253" y="1388"/>
                    </a:cubicBezTo>
                    <a:cubicBezTo>
                      <a:pt x="1488" y="1409"/>
                      <a:pt x="1296" y="1397"/>
                      <a:pt x="1504" y="1420"/>
                    </a:cubicBezTo>
                    <a:cubicBezTo>
                      <a:pt x="1741" y="1446"/>
                      <a:pt x="1980" y="1438"/>
                      <a:pt x="2218" y="1461"/>
                    </a:cubicBezTo>
                    <a:cubicBezTo>
                      <a:pt x="2390" y="1478"/>
                      <a:pt x="2556" y="1516"/>
                      <a:pt x="2729" y="1525"/>
                    </a:cubicBezTo>
                    <a:cubicBezTo>
                      <a:pt x="2969" y="1556"/>
                      <a:pt x="3204" y="1530"/>
                      <a:pt x="3443" y="1509"/>
                    </a:cubicBezTo>
                    <a:cubicBezTo>
                      <a:pt x="3546" y="1489"/>
                      <a:pt x="3646" y="1476"/>
                      <a:pt x="3751" y="1469"/>
                    </a:cubicBezTo>
                    <a:cubicBezTo>
                      <a:pt x="3859" y="1453"/>
                      <a:pt x="3959" y="1435"/>
                      <a:pt x="4068" y="1428"/>
                    </a:cubicBezTo>
                    <a:cubicBezTo>
                      <a:pt x="4136" y="1411"/>
                      <a:pt x="4202" y="1384"/>
                      <a:pt x="4271" y="1371"/>
                    </a:cubicBezTo>
                    <a:cubicBezTo>
                      <a:pt x="4348" y="1340"/>
                      <a:pt x="4425" y="1319"/>
                      <a:pt x="4506" y="1298"/>
                    </a:cubicBezTo>
                    <a:cubicBezTo>
                      <a:pt x="4526" y="1285"/>
                      <a:pt x="4557" y="1265"/>
                      <a:pt x="4579" y="1258"/>
                    </a:cubicBezTo>
                    <a:cubicBezTo>
                      <a:pt x="4603" y="1250"/>
                      <a:pt x="4628" y="1250"/>
                      <a:pt x="4652" y="1242"/>
                    </a:cubicBezTo>
                    <a:cubicBezTo>
                      <a:pt x="4693" y="1213"/>
                      <a:pt x="4707" y="1223"/>
                      <a:pt x="4725" y="1169"/>
                    </a:cubicBezTo>
                    <a:cubicBezTo>
                      <a:pt x="4699" y="1086"/>
                      <a:pt x="4627" y="1074"/>
                      <a:pt x="4563" y="1031"/>
                    </a:cubicBezTo>
                    <a:cubicBezTo>
                      <a:pt x="4433" y="1056"/>
                      <a:pt x="4660" y="1009"/>
                      <a:pt x="4441" y="1071"/>
                    </a:cubicBezTo>
                    <a:cubicBezTo>
                      <a:pt x="4301" y="1110"/>
                      <a:pt x="4161" y="1124"/>
                      <a:pt x="4019" y="1152"/>
                    </a:cubicBezTo>
                    <a:cubicBezTo>
                      <a:pt x="3933" y="1188"/>
                      <a:pt x="4008" y="1161"/>
                      <a:pt x="3849" y="1185"/>
                    </a:cubicBezTo>
                    <a:cubicBezTo>
                      <a:pt x="3699" y="1208"/>
                      <a:pt x="3564" y="1237"/>
                      <a:pt x="3411" y="1250"/>
                    </a:cubicBezTo>
                    <a:cubicBezTo>
                      <a:pt x="3226" y="1304"/>
                      <a:pt x="3043" y="1326"/>
                      <a:pt x="2851" y="1339"/>
                    </a:cubicBezTo>
                    <a:cubicBezTo>
                      <a:pt x="2451" y="1404"/>
                      <a:pt x="2017" y="1354"/>
                      <a:pt x="1618" y="1274"/>
                    </a:cubicBezTo>
                    <a:cubicBezTo>
                      <a:pt x="1554" y="1242"/>
                      <a:pt x="1500" y="1234"/>
                      <a:pt x="1431" y="1217"/>
                    </a:cubicBezTo>
                    <a:cubicBezTo>
                      <a:pt x="1377" y="1181"/>
                      <a:pt x="1445" y="1221"/>
                      <a:pt x="1350" y="1193"/>
                    </a:cubicBezTo>
                    <a:cubicBezTo>
                      <a:pt x="1333" y="1188"/>
                      <a:pt x="1318" y="1175"/>
                      <a:pt x="1301" y="1169"/>
                    </a:cubicBezTo>
                    <a:cubicBezTo>
                      <a:pt x="1266" y="1144"/>
                      <a:pt x="1228" y="1148"/>
                      <a:pt x="1188" y="1136"/>
                    </a:cubicBezTo>
                    <a:cubicBezTo>
                      <a:pt x="1172" y="1131"/>
                      <a:pt x="1139" y="1120"/>
                      <a:pt x="1139" y="1120"/>
                    </a:cubicBezTo>
                    <a:cubicBezTo>
                      <a:pt x="1134" y="1112"/>
                      <a:pt x="1125" y="1105"/>
                      <a:pt x="1123" y="1095"/>
                    </a:cubicBezTo>
                    <a:cubicBezTo>
                      <a:pt x="1117" y="1056"/>
                      <a:pt x="1175" y="1041"/>
                      <a:pt x="1204" y="1031"/>
                    </a:cubicBezTo>
                    <a:cubicBezTo>
                      <a:pt x="1246" y="986"/>
                      <a:pt x="1253" y="999"/>
                      <a:pt x="1326" y="1006"/>
                    </a:cubicBezTo>
                    <a:cubicBezTo>
                      <a:pt x="1345" y="1011"/>
                      <a:pt x="1365" y="1013"/>
                      <a:pt x="1382" y="1022"/>
                    </a:cubicBezTo>
                    <a:cubicBezTo>
                      <a:pt x="1398" y="1030"/>
                      <a:pt x="1407" y="1049"/>
                      <a:pt x="1423" y="1055"/>
                    </a:cubicBezTo>
                    <a:cubicBezTo>
                      <a:pt x="1545" y="1103"/>
                      <a:pt x="1692" y="1094"/>
                      <a:pt x="1821" y="1104"/>
                    </a:cubicBezTo>
                    <a:cubicBezTo>
                      <a:pt x="2392" y="1087"/>
                      <a:pt x="2929" y="1068"/>
                      <a:pt x="3492" y="1031"/>
                    </a:cubicBezTo>
                    <a:cubicBezTo>
                      <a:pt x="3545" y="1008"/>
                      <a:pt x="3588" y="997"/>
                      <a:pt x="3646" y="990"/>
                    </a:cubicBezTo>
                    <a:cubicBezTo>
                      <a:pt x="3692" y="975"/>
                      <a:pt x="3730" y="956"/>
                      <a:pt x="3776" y="941"/>
                    </a:cubicBezTo>
                    <a:cubicBezTo>
                      <a:pt x="3804" y="904"/>
                      <a:pt x="3816" y="905"/>
                      <a:pt x="3857" y="885"/>
                    </a:cubicBezTo>
                    <a:cubicBezTo>
                      <a:pt x="3885" y="855"/>
                      <a:pt x="3870" y="869"/>
                      <a:pt x="3922" y="836"/>
                    </a:cubicBezTo>
                    <a:cubicBezTo>
                      <a:pt x="3935" y="828"/>
                      <a:pt x="3962" y="812"/>
                      <a:pt x="3962" y="812"/>
                    </a:cubicBezTo>
                    <a:cubicBezTo>
                      <a:pt x="3986" y="781"/>
                      <a:pt x="4014" y="755"/>
                      <a:pt x="4035" y="722"/>
                    </a:cubicBezTo>
                    <a:cubicBezTo>
                      <a:pt x="4032" y="714"/>
                      <a:pt x="4034" y="702"/>
                      <a:pt x="4027" y="698"/>
                    </a:cubicBezTo>
                    <a:cubicBezTo>
                      <a:pt x="4007" y="687"/>
                      <a:pt x="3962" y="682"/>
                      <a:pt x="3962" y="682"/>
                    </a:cubicBezTo>
                    <a:cubicBezTo>
                      <a:pt x="3852" y="727"/>
                      <a:pt x="3899" y="715"/>
                      <a:pt x="3824" y="730"/>
                    </a:cubicBezTo>
                    <a:cubicBezTo>
                      <a:pt x="3775" y="751"/>
                      <a:pt x="3731" y="777"/>
                      <a:pt x="3678" y="787"/>
                    </a:cubicBezTo>
                    <a:cubicBezTo>
                      <a:pt x="3605" y="837"/>
                      <a:pt x="3649" y="818"/>
                      <a:pt x="3540" y="828"/>
                    </a:cubicBezTo>
                    <a:cubicBezTo>
                      <a:pt x="3442" y="867"/>
                      <a:pt x="3343" y="873"/>
                      <a:pt x="3240" y="885"/>
                    </a:cubicBezTo>
                    <a:cubicBezTo>
                      <a:pt x="3081" y="903"/>
                      <a:pt x="2930" y="932"/>
                      <a:pt x="2770" y="941"/>
                    </a:cubicBezTo>
                    <a:cubicBezTo>
                      <a:pt x="2581" y="938"/>
                      <a:pt x="2391" y="938"/>
                      <a:pt x="2202" y="933"/>
                    </a:cubicBezTo>
                    <a:cubicBezTo>
                      <a:pt x="2066" y="930"/>
                      <a:pt x="1932" y="893"/>
                      <a:pt x="1796" y="885"/>
                    </a:cubicBezTo>
                    <a:cubicBezTo>
                      <a:pt x="1704" y="859"/>
                      <a:pt x="1857" y="900"/>
                      <a:pt x="1683" y="868"/>
                    </a:cubicBezTo>
                    <a:cubicBezTo>
                      <a:pt x="1631" y="858"/>
                      <a:pt x="1582" y="844"/>
                      <a:pt x="1528" y="836"/>
                    </a:cubicBezTo>
                    <a:cubicBezTo>
                      <a:pt x="1547" y="818"/>
                      <a:pt x="1562" y="801"/>
                      <a:pt x="1577" y="779"/>
                    </a:cubicBezTo>
                    <a:cubicBezTo>
                      <a:pt x="1738" y="788"/>
                      <a:pt x="1865" y="801"/>
                      <a:pt x="2031" y="795"/>
                    </a:cubicBezTo>
                    <a:cubicBezTo>
                      <a:pt x="2207" y="768"/>
                      <a:pt x="2380" y="764"/>
                      <a:pt x="2559" y="755"/>
                    </a:cubicBezTo>
                    <a:cubicBezTo>
                      <a:pt x="2828" y="711"/>
                      <a:pt x="3099" y="695"/>
                      <a:pt x="3370" y="674"/>
                    </a:cubicBezTo>
                    <a:cubicBezTo>
                      <a:pt x="3437" y="651"/>
                      <a:pt x="3402" y="659"/>
                      <a:pt x="3475" y="649"/>
                    </a:cubicBezTo>
                    <a:cubicBezTo>
                      <a:pt x="3512" y="625"/>
                      <a:pt x="3555" y="623"/>
                      <a:pt x="3597" y="609"/>
                    </a:cubicBezTo>
                    <a:cubicBezTo>
                      <a:pt x="3613" y="604"/>
                      <a:pt x="3646" y="593"/>
                      <a:pt x="3646" y="593"/>
                    </a:cubicBezTo>
                    <a:cubicBezTo>
                      <a:pt x="3654" y="587"/>
                      <a:pt x="3677" y="583"/>
                      <a:pt x="3670" y="576"/>
                    </a:cubicBezTo>
                    <a:cubicBezTo>
                      <a:pt x="3659" y="564"/>
                      <a:pt x="3638" y="571"/>
                      <a:pt x="3622" y="568"/>
                    </a:cubicBezTo>
                    <a:cubicBezTo>
                      <a:pt x="3590" y="562"/>
                      <a:pt x="3567" y="554"/>
                      <a:pt x="3540" y="536"/>
                    </a:cubicBezTo>
                    <a:cubicBezTo>
                      <a:pt x="3398" y="560"/>
                      <a:pt x="3569" y="520"/>
                      <a:pt x="3467" y="576"/>
                    </a:cubicBezTo>
                    <a:cubicBezTo>
                      <a:pt x="3453" y="584"/>
                      <a:pt x="3435" y="581"/>
                      <a:pt x="3419" y="584"/>
                    </a:cubicBezTo>
                    <a:cubicBezTo>
                      <a:pt x="3139" y="678"/>
                      <a:pt x="2826" y="674"/>
                      <a:pt x="2534" y="690"/>
                    </a:cubicBezTo>
                    <a:cubicBezTo>
                      <a:pt x="2272" y="687"/>
                      <a:pt x="2009" y="688"/>
                      <a:pt x="1747" y="682"/>
                    </a:cubicBezTo>
                    <a:cubicBezTo>
                      <a:pt x="1738" y="682"/>
                      <a:pt x="1765" y="679"/>
                      <a:pt x="1772" y="674"/>
                    </a:cubicBezTo>
                    <a:cubicBezTo>
                      <a:pt x="1829" y="639"/>
                      <a:pt x="1742" y="672"/>
                      <a:pt x="1812" y="649"/>
                    </a:cubicBezTo>
                    <a:cubicBezTo>
                      <a:pt x="1824" y="617"/>
                      <a:pt x="1837" y="612"/>
                      <a:pt x="1869" y="601"/>
                    </a:cubicBezTo>
                    <a:cubicBezTo>
                      <a:pt x="2044" y="622"/>
                      <a:pt x="2184" y="613"/>
                      <a:pt x="2372" y="609"/>
                    </a:cubicBezTo>
                    <a:cubicBezTo>
                      <a:pt x="2605" y="576"/>
                      <a:pt x="2381" y="605"/>
                      <a:pt x="2762" y="576"/>
                    </a:cubicBezTo>
                    <a:cubicBezTo>
                      <a:pt x="2843" y="570"/>
                      <a:pt x="2918" y="537"/>
                      <a:pt x="2997" y="528"/>
                    </a:cubicBezTo>
                    <a:cubicBezTo>
                      <a:pt x="3108" y="515"/>
                      <a:pt x="3218" y="501"/>
                      <a:pt x="3329" y="487"/>
                    </a:cubicBezTo>
                    <a:cubicBezTo>
                      <a:pt x="3301" y="478"/>
                      <a:pt x="3188" y="441"/>
                      <a:pt x="3256" y="487"/>
                    </a:cubicBezTo>
                    <a:cubicBezTo>
                      <a:pt x="3267" y="484"/>
                      <a:pt x="3284" y="489"/>
                      <a:pt x="3289" y="479"/>
                    </a:cubicBezTo>
                    <a:cubicBezTo>
                      <a:pt x="3294" y="471"/>
                      <a:pt x="3281" y="460"/>
                      <a:pt x="3273" y="455"/>
                    </a:cubicBezTo>
                    <a:cubicBezTo>
                      <a:pt x="3266" y="450"/>
                      <a:pt x="3205" y="439"/>
                      <a:pt x="3200" y="438"/>
                    </a:cubicBezTo>
                    <a:cubicBezTo>
                      <a:pt x="3122" y="463"/>
                      <a:pt x="3038" y="489"/>
                      <a:pt x="2956" y="495"/>
                    </a:cubicBezTo>
                    <a:cubicBezTo>
                      <a:pt x="2824" y="504"/>
                      <a:pt x="2559" y="519"/>
                      <a:pt x="2559" y="519"/>
                    </a:cubicBezTo>
                    <a:cubicBezTo>
                      <a:pt x="2462" y="536"/>
                      <a:pt x="2365" y="546"/>
                      <a:pt x="2267" y="560"/>
                    </a:cubicBezTo>
                    <a:cubicBezTo>
                      <a:pt x="2180" y="557"/>
                      <a:pt x="2094" y="557"/>
                      <a:pt x="2007" y="552"/>
                    </a:cubicBezTo>
                    <a:cubicBezTo>
                      <a:pt x="1999" y="552"/>
                      <a:pt x="1983" y="552"/>
                      <a:pt x="1983" y="544"/>
                    </a:cubicBezTo>
                    <a:cubicBezTo>
                      <a:pt x="1983" y="533"/>
                      <a:pt x="2023" y="508"/>
                      <a:pt x="2031" y="503"/>
                    </a:cubicBezTo>
                    <a:cubicBezTo>
                      <a:pt x="2160" y="516"/>
                      <a:pt x="2213" y="517"/>
                      <a:pt x="2364" y="511"/>
                    </a:cubicBezTo>
                    <a:cubicBezTo>
                      <a:pt x="2619" y="461"/>
                      <a:pt x="2249" y="531"/>
                      <a:pt x="2543" y="487"/>
                    </a:cubicBezTo>
                    <a:cubicBezTo>
                      <a:pt x="2592" y="480"/>
                      <a:pt x="2632" y="453"/>
                      <a:pt x="2680" y="446"/>
                    </a:cubicBezTo>
                    <a:cubicBezTo>
                      <a:pt x="2735" y="438"/>
                      <a:pt x="2855" y="433"/>
                      <a:pt x="2899" y="430"/>
                    </a:cubicBezTo>
                    <a:cubicBezTo>
                      <a:pt x="2937" y="422"/>
                      <a:pt x="2975" y="414"/>
                      <a:pt x="3013" y="406"/>
                    </a:cubicBezTo>
                    <a:cubicBezTo>
                      <a:pt x="3021" y="404"/>
                      <a:pt x="2983" y="420"/>
                      <a:pt x="2989" y="414"/>
                    </a:cubicBezTo>
                    <a:cubicBezTo>
                      <a:pt x="3000" y="403"/>
                      <a:pt x="3044" y="391"/>
                      <a:pt x="3029" y="390"/>
                    </a:cubicBezTo>
                    <a:cubicBezTo>
                      <a:pt x="2954" y="384"/>
                      <a:pt x="2878" y="395"/>
                      <a:pt x="2802" y="398"/>
                    </a:cubicBezTo>
                    <a:cubicBezTo>
                      <a:pt x="2746" y="405"/>
                      <a:pt x="2694" y="414"/>
                      <a:pt x="2640" y="430"/>
                    </a:cubicBezTo>
                    <a:cubicBezTo>
                      <a:pt x="2610" y="439"/>
                      <a:pt x="2551" y="455"/>
                      <a:pt x="2551" y="455"/>
                    </a:cubicBezTo>
                    <a:cubicBezTo>
                      <a:pt x="2456" y="452"/>
                      <a:pt x="2362" y="452"/>
                      <a:pt x="2267" y="446"/>
                    </a:cubicBezTo>
                    <a:cubicBezTo>
                      <a:pt x="2234" y="444"/>
                      <a:pt x="2169" y="430"/>
                      <a:pt x="2169" y="430"/>
                    </a:cubicBezTo>
                    <a:cubicBezTo>
                      <a:pt x="2214" y="416"/>
                      <a:pt x="2260" y="412"/>
                      <a:pt x="2307" y="406"/>
                    </a:cubicBezTo>
                    <a:cubicBezTo>
                      <a:pt x="2386" y="375"/>
                      <a:pt x="2559" y="373"/>
                      <a:pt x="2559" y="373"/>
                    </a:cubicBezTo>
                    <a:cubicBezTo>
                      <a:pt x="2631" y="361"/>
                      <a:pt x="2707" y="358"/>
                      <a:pt x="2778" y="341"/>
                    </a:cubicBezTo>
                    <a:cubicBezTo>
                      <a:pt x="2688" y="312"/>
                      <a:pt x="2400" y="353"/>
                      <a:pt x="2332" y="357"/>
                    </a:cubicBezTo>
                    <a:cubicBezTo>
                      <a:pt x="2316" y="354"/>
                      <a:pt x="2283" y="366"/>
                      <a:pt x="2283" y="349"/>
                    </a:cubicBezTo>
                    <a:cubicBezTo>
                      <a:pt x="2283" y="332"/>
                      <a:pt x="2316" y="338"/>
                      <a:pt x="2332" y="333"/>
                    </a:cubicBezTo>
                    <a:cubicBezTo>
                      <a:pt x="2389" y="315"/>
                      <a:pt x="2451" y="322"/>
                      <a:pt x="2510" y="317"/>
                    </a:cubicBezTo>
                    <a:cubicBezTo>
                      <a:pt x="2567" y="312"/>
                      <a:pt x="2623" y="299"/>
                      <a:pt x="2680" y="292"/>
                    </a:cubicBezTo>
                    <a:cubicBezTo>
                      <a:pt x="2591" y="233"/>
                      <a:pt x="2457" y="288"/>
                      <a:pt x="2348" y="276"/>
                    </a:cubicBezTo>
                    <a:cubicBezTo>
                      <a:pt x="2351" y="268"/>
                      <a:pt x="2349" y="257"/>
                      <a:pt x="2356" y="252"/>
                    </a:cubicBezTo>
                    <a:cubicBezTo>
                      <a:pt x="2392" y="227"/>
                      <a:pt x="2493" y="218"/>
                      <a:pt x="2534" y="211"/>
                    </a:cubicBezTo>
                    <a:cubicBezTo>
                      <a:pt x="2497" y="186"/>
                      <a:pt x="2456" y="190"/>
                      <a:pt x="2413" y="179"/>
                    </a:cubicBezTo>
                    <a:cubicBezTo>
                      <a:pt x="2454" y="163"/>
                      <a:pt x="2487" y="161"/>
                      <a:pt x="2518" y="130"/>
                    </a:cubicBezTo>
                    <a:cubicBezTo>
                      <a:pt x="2483" y="127"/>
                      <a:pt x="2447" y="132"/>
                      <a:pt x="2413" y="122"/>
                    </a:cubicBezTo>
                    <a:cubicBezTo>
                      <a:pt x="2360" y="107"/>
                      <a:pt x="2449" y="82"/>
                      <a:pt x="2453" y="81"/>
                    </a:cubicBezTo>
                    <a:cubicBezTo>
                      <a:pt x="2459" y="73"/>
                      <a:pt x="2474" y="66"/>
                      <a:pt x="2470" y="57"/>
                    </a:cubicBezTo>
                    <a:cubicBezTo>
                      <a:pt x="2465" y="47"/>
                      <a:pt x="2447" y="53"/>
                      <a:pt x="2437" y="49"/>
                    </a:cubicBezTo>
                    <a:cubicBezTo>
                      <a:pt x="2428" y="45"/>
                      <a:pt x="2421" y="38"/>
                      <a:pt x="2413" y="33"/>
                    </a:cubicBezTo>
                    <a:cubicBezTo>
                      <a:pt x="2424" y="30"/>
                      <a:pt x="2435" y="30"/>
                      <a:pt x="2445" y="25"/>
                    </a:cubicBezTo>
                    <a:cubicBezTo>
                      <a:pt x="2452" y="21"/>
                      <a:pt x="2463" y="15"/>
                      <a:pt x="2461" y="8"/>
                    </a:cubicBezTo>
                    <a:cubicBezTo>
                      <a:pt x="2458" y="0"/>
                      <a:pt x="2437" y="0"/>
                      <a:pt x="2437" y="0"/>
                    </a:cubicBezTo>
                  </a:path>
                </a:pathLst>
              </a:custGeom>
              <a:noFill/>
              <a:ln w="9525">
                <a:solidFill>
                  <a:schemeClr val="tx1"/>
                </a:solidFill>
                <a:round/>
                <a:headEnd/>
                <a:tailEnd/>
              </a:ln>
              <a:effectLst/>
            </p:spPr>
            <p:txBody>
              <a:bodyPr/>
              <a:lstStyle/>
              <a:p>
                <a:endParaRPr lang="en-US"/>
              </a:p>
            </p:txBody>
          </p:sp>
        </p:grpSp>
      </p:grpSp>
      <p:sp>
        <p:nvSpPr>
          <p:cNvPr id="2081"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Fisheries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57200" y="1143000"/>
            <a:ext cx="8229600" cy="4832092"/>
          </a:xfrm>
          <a:prstGeom prst="rect">
            <a:avLst/>
          </a:prstGeom>
          <a:noFill/>
          <a:ln w="9525">
            <a:noFill/>
            <a:miter lim="800000"/>
            <a:headEnd/>
            <a:tailEnd/>
          </a:ln>
          <a:effectLst/>
        </p:spPr>
        <p:txBody>
          <a:bodyPr>
            <a:spAutoFit/>
          </a:bodyPr>
          <a:lstStyle/>
          <a:p>
            <a:pPr marL="457200" indent="-457200">
              <a:buFontTx/>
              <a:buChar char="•"/>
            </a:pPr>
            <a:r>
              <a:rPr lang="en-US" sz="2800" b="1" dirty="0" smtClean="0"/>
              <a:t>Harpoon</a:t>
            </a:r>
            <a:r>
              <a:rPr lang="en-US" sz="2800" dirty="0" smtClean="0"/>
              <a:t> </a:t>
            </a:r>
            <a:r>
              <a:rPr lang="en-US" sz="2800" dirty="0"/>
              <a:t>- whales, swordfish, </a:t>
            </a:r>
            <a:r>
              <a:rPr lang="en-US" sz="2800" dirty="0" err="1"/>
              <a:t>bluefin</a:t>
            </a:r>
            <a:r>
              <a:rPr lang="en-US" sz="2800" dirty="0"/>
              <a:t> tuna </a:t>
            </a:r>
          </a:p>
          <a:p>
            <a:pPr marL="457200" indent="-457200">
              <a:buFontTx/>
              <a:buChar char="•"/>
            </a:pPr>
            <a:r>
              <a:rPr lang="en-US" sz="2800" b="1" dirty="0"/>
              <a:t>Pole and line</a:t>
            </a:r>
            <a:r>
              <a:rPr lang="en-US" sz="2800" dirty="0"/>
              <a:t> - mahi-mahi and used for tuna extensively in the 50‘s </a:t>
            </a:r>
          </a:p>
          <a:p>
            <a:pPr marL="457200" indent="-457200">
              <a:buFontTx/>
              <a:buChar char="•"/>
            </a:pPr>
            <a:r>
              <a:rPr lang="en-US" sz="2800" b="1" dirty="0" err="1"/>
              <a:t>Longline</a:t>
            </a:r>
            <a:r>
              <a:rPr lang="en-US" sz="2800" dirty="0"/>
              <a:t> - swordfish, tuna (pelagic); cod, halibut (bottom) </a:t>
            </a:r>
          </a:p>
          <a:p>
            <a:pPr marL="457200" indent="-457200">
              <a:buFontTx/>
              <a:buChar char="•"/>
            </a:pPr>
            <a:r>
              <a:rPr lang="en-US" sz="2800" b="1" dirty="0"/>
              <a:t>Trolling</a:t>
            </a:r>
            <a:r>
              <a:rPr lang="en-US" sz="2800" dirty="0"/>
              <a:t> - salmon, albacore, mahi-mahi </a:t>
            </a:r>
          </a:p>
          <a:p>
            <a:pPr marL="457200" indent="-457200">
              <a:buFontTx/>
              <a:buChar char="•"/>
            </a:pPr>
            <a:r>
              <a:rPr lang="en-US" sz="2800" b="1" dirty="0"/>
              <a:t>Drift (gill) netting</a:t>
            </a:r>
            <a:r>
              <a:rPr lang="en-US" sz="2800" dirty="0"/>
              <a:t> - various pelagic fish </a:t>
            </a:r>
          </a:p>
          <a:p>
            <a:pPr marL="457200" indent="-457200">
              <a:buFontTx/>
              <a:buChar char="•"/>
            </a:pPr>
            <a:r>
              <a:rPr lang="en-US" sz="2800" b="1" dirty="0"/>
              <a:t>Trawl</a:t>
            </a:r>
            <a:r>
              <a:rPr lang="en-US" sz="2800" dirty="0"/>
              <a:t> - anchovies (pelagic); cod, halibut (bottom) </a:t>
            </a:r>
          </a:p>
          <a:p>
            <a:pPr marL="457200" indent="-457200">
              <a:buFontTx/>
              <a:buChar char="•"/>
            </a:pPr>
            <a:r>
              <a:rPr lang="en-US" sz="2800" b="1" dirty="0"/>
              <a:t>Purse seine</a:t>
            </a:r>
            <a:r>
              <a:rPr lang="en-US" sz="2800" dirty="0"/>
              <a:t> - sardines, herring, mackerel </a:t>
            </a:r>
          </a:p>
          <a:p>
            <a:pPr marL="457200" indent="-457200">
              <a:buFontTx/>
              <a:buChar char="•"/>
            </a:pPr>
            <a:r>
              <a:rPr lang="en-US" sz="2800" b="1" dirty="0"/>
              <a:t>Traps and Pots</a:t>
            </a:r>
            <a:r>
              <a:rPr lang="en-US" sz="2800" dirty="0"/>
              <a:t> - Crabs, lobster, rock fish </a:t>
            </a:r>
            <a:endParaRPr lang="en-US" sz="4800" dirty="0"/>
          </a:p>
        </p:txBody>
      </p:sp>
      <p:grpSp>
        <p:nvGrpSpPr>
          <p:cNvPr id="2" name="Group 3"/>
          <p:cNvGrpSpPr>
            <a:grpSpLocks/>
          </p:cNvGrpSpPr>
          <p:nvPr/>
        </p:nvGrpSpPr>
        <p:grpSpPr bwMode="auto">
          <a:xfrm>
            <a:off x="304800" y="1219200"/>
            <a:ext cx="457200" cy="304800"/>
            <a:chOff x="2688" y="2352"/>
            <a:chExt cx="2784" cy="1632"/>
          </a:xfrm>
        </p:grpSpPr>
        <p:sp>
          <p:nvSpPr>
            <p:cNvPr id="111620" name="Oval 4"/>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1" name="Oval 5"/>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22" name="Oval 6"/>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7"/>
          <p:cNvGrpSpPr>
            <a:grpSpLocks/>
          </p:cNvGrpSpPr>
          <p:nvPr/>
        </p:nvGrpSpPr>
        <p:grpSpPr bwMode="auto">
          <a:xfrm>
            <a:off x="304800" y="1600200"/>
            <a:ext cx="457200" cy="304800"/>
            <a:chOff x="2688" y="2352"/>
            <a:chExt cx="2784" cy="1632"/>
          </a:xfrm>
        </p:grpSpPr>
        <p:sp>
          <p:nvSpPr>
            <p:cNvPr id="111624" name="Oval 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5" name="Oval 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26" name="Oval 1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1"/>
          <p:cNvGrpSpPr>
            <a:grpSpLocks/>
          </p:cNvGrpSpPr>
          <p:nvPr/>
        </p:nvGrpSpPr>
        <p:grpSpPr bwMode="auto">
          <a:xfrm>
            <a:off x="304800" y="2438400"/>
            <a:ext cx="457200" cy="304800"/>
            <a:chOff x="2688" y="2352"/>
            <a:chExt cx="2784" cy="1632"/>
          </a:xfrm>
        </p:grpSpPr>
        <p:sp>
          <p:nvSpPr>
            <p:cNvPr id="111628" name="Oval 1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9" name="Oval 1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0" name="Oval 1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15"/>
          <p:cNvGrpSpPr>
            <a:grpSpLocks/>
          </p:cNvGrpSpPr>
          <p:nvPr/>
        </p:nvGrpSpPr>
        <p:grpSpPr bwMode="auto">
          <a:xfrm>
            <a:off x="304800" y="3276600"/>
            <a:ext cx="457200" cy="304800"/>
            <a:chOff x="2688" y="2352"/>
            <a:chExt cx="2784" cy="1632"/>
          </a:xfrm>
        </p:grpSpPr>
        <p:sp>
          <p:nvSpPr>
            <p:cNvPr id="111632" name="Oval 16"/>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33" name="Oval 17"/>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4" name="Oval 18"/>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6" name="Group 19"/>
          <p:cNvGrpSpPr>
            <a:grpSpLocks/>
          </p:cNvGrpSpPr>
          <p:nvPr/>
        </p:nvGrpSpPr>
        <p:grpSpPr bwMode="auto">
          <a:xfrm>
            <a:off x="304800" y="3733800"/>
            <a:ext cx="457200" cy="304800"/>
            <a:chOff x="2688" y="2352"/>
            <a:chExt cx="2784" cy="1632"/>
          </a:xfrm>
        </p:grpSpPr>
        <p:sp>
          <p:nvSpPr>
            <p:cNvPr id="111636" name="Oval 2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37" name="Oval 2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8" name="Oval 2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7" name="Group 23"/>
          <p:cNvGrpSpPr>
            <a:grpSpLocks/>
          </p:cNvGrpSpPr>
          <p:nvPr/>
        </p:nvGrpSpPr>
        <p:grpSpPr bwMode="auto">
          <a:xfrm>
            <a:off x="304800" y="4191000"/>
            <a:ext cx="457200" cy="304800"/>
            <a:chOff x="2688" y="2352"/>
            <a:chExt cx="2784" cy="1632"/>
          </a:xfrm>
        </p:grpSpPr>
        <p:sp>
          <p:nvSpPr>
            <p:cNvPr id="111640" name="Oval 24"/>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1" name="Oval 25"/>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42" name="Oval 26"/>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8" name="Group 27"/>
          <p:cNvGrpSpPr>
            <a:grpSpLocks/>
          </p:cNvGrpSpPr>
          <p:nvPr/>
        </p:nvGrpSpPr>
        <p:grpSpPr bwMode="auto">
          <a:xfrm>
            <a:off x="304800" y="4953000"/>
            <a:ext cx="457200" cy="304800"/>
            <a:chOff x="2688" y="2352"/>
            <a:chExt cx="2784" cy="1632"/>
          </a:xfrm>
        </p:grpSpPr>
        <p:sp>
          <p:nvSpPr>
            <p:cNvPr id="111644" name="Oval 2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5" name="Oval 2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46" name="Oval 3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9" name="Group 31"/>
          <p:cNvGrpSpPr>
            <a:grpSpLocks/>
          </p:cNvGrpSpPr>
          <p:nvPr/>
        </p:nvGrpSpPr>
        <p:grpSpPr bwMode="auto">
          <a:xfrm>
            <a:off x="304800" y="5410200"/>
            <a:ext cx="457200" cy="304800"/>
            <a:chOff x="2688" y="2352"/>
            <a:chExt cx="2784" cy="1632"/>
          </a:xfrm>
        </p:grpSpPr>
        <p:sp>
          <p:nvSpPr>
            <p:cNvPr id="111648" name="Oval 3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9" name="Oval 3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50" name="Oval 3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35"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Methods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WINDOWS\Desktop\driftnet.gif"/>
          <p:cNvPicPr>
            <a:picLocks noChangeAspect="1" noChangeArrowheads="1"/>
          </p:cNvPicPr>
          <p:nvPr/>
        </p:nvPicPr>
        <p:blipFill>
          <a:blip r:embed="rId3" cstate="print"/>
          <a:srcRect/>
          <a:stretch>
            <a:fillRect/>
          </a:stretch>
        </p:blipFill>
        <p:spPr bwMode="auto">
          <a:xfrm>
            <a:off x="609600" y="1195935"/>
            <a:ext cx="7924800" cy="5509665"/>
          </a:xfrm>
          <a:prstGeom prst="rect">
            <a:avLst/>
          </a:prstGeom>
          <a:noFill/>
        </p:spPr>
      </p:pic>
      <p:sp>
        <p:nvSpPr>
          <p:cNvPr id="5" name="WordArt 33"/>
          <p:cNvSpPr>
            <a:spLocks noChangeArrowheads="1" noChangeShapeType="1" noTextEdit="1"/>
          </p:cNvSpPr>
          <p:nvPr/>
        </p:nvSpPr>
        <p:spPr bwMode="auto">
          <a:xfrm>
            <a:off x="1752600" y="152400"/>
            <a:ext cx="53340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Gill/drift net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Purse-Seine Fishing Illustration"/>
          <p:cNvPicPr>
            <a:picLocks noChangeAspect="1" noChangeArrowheads="1"/>
          </p:cNvPicPr>
          <p:nvPr/>
        </p:nvPicPr>
        <p:blipFill>
          <a:blip r:embed="rId3" cstate="print"/>
          <a:srcRect/>
          <a:stretch>
            <a:fillRect/>
          </a:stretch>
        </p:blipFill>
        <p:spPr bwMode="auto">
          <a:xfrm>
            <a:off x="1447800" y="1295400"/>
            <a:ext cx="6695058" cy="5334000"/>
          </a:xfrm>
          <a:prstGeom prst="rect">
            <a:avLst/>
          </a:prstGeom>
          <a:noFill/>
          <a:ln w="38100">
            <a:solidFill>
              <a:schemeClr val="tx1"/>
            </a:solidFill>
            <a:miter lim="800000"/>
            <a:headEnd/>
            <a:tailEnd/>
          </a:ln>
        </p:spPr>
      </p:pic>
      <p:sp>
        <p:nvSpPr>
          <p:cNvPr id="7" name="WordArt 33"/>
          <p:cNvSpPr>
            <a:spLocks noChangeArrowheads="1" noChangeShapeType="1" noTextEdit="1"/>
          </p:cNvSpPr>
          <p:nvPr/>
        </p:nvSpPr>
        <p:spPr bwMode="auto">
          <a:xfrm>
            <a:off x="2819400" y="152400"/>
            <a:ext cx="39624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Purse seine</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0.gstatic.com/images?q=tbn:SKlswQ_F1NL-fM:http://journal.earthwitness.org/storage/ewj/trawl%20net%204web.jpg&amp;t=1"/>
          <p:cNvPicPr>
            <a:picLocks noChangeAspect="1" noChangeArrowheads="1"/>
          </p:cNvPicPr>
          <p:nvPr/>
        </p:nvPicPr>
        <p:blipFill>
          <a:blip r:embed="rId3" cstate="print"/>
          <a:srcRect/>
          <a:stretch>
            <a:fillRect/>
          </a:stretch>
        </p:blipFill>
        <p:spPr bwMode="auto">
          <a:xfrm>
            <a:off x="609600" y="1524000"/>
            <a:ext cx="3048000" cy="4522304"/>
          </a:xfrm>
          <a:prstGeom prst="rect">
            <a:avLst/>
          </a:prstGeom>
          <a:noFill/>
        </p:spPr>
      </p:pic>
      <p:sp>
        <p:nvSpPr>
          <p:cNvPr id="25604" name="AutoShape 4" descr="data:image/jpeg;base64,/9j/4AAQSkZJRgABAQAAAQABAAD/2wCEAAMCAgMCAgMDAwMEAwMEBQgFBQQEBQoHBwYIDAoMDAsKCwsNDhIQDQ4RDgsLEBYQERMUFRUVDA8XGBYUGBIUFRQBAwQEBQQFCQUFCRQNCw0UFBQUFBQUFBQUFBQUFBQUFBQUFBQUFBQUFBQUFBQUFBQUFBQUFBQUFBQUFBQUFBQUFP/AABEIADwAU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N9E1C6ttbjjj0tprKSI7pkdV2uP4SG4x75rsPh34tutR1GawudAuLFNnmx3BRjGRuIKnI+VuM4561jeGJo5d5IyM5wa7vT4ktx8pqGShmieN9SutY1Owfw/LaTWzEW08yN5FzgnbhtuAcge2O9W/BvjLV9ZvpbbUtAOkoiAiRgzKTlxtDBQDjywc+hoS9ma7jEaFvnAY5xgVttcYG4MApqE7lGDb+LNefTrqQ6AkdzHAssELFx5pIOUyU4Ix+tJ4O8WX/ifS7ubU9Fk0W5jk8rypckMMcEEqPatia6ZYm546YFV4piwXdznPb/AD6UN2J5SpJ5xvViMXlxDnzAAQ3tWR4gtYYoDtZR1yfStjUbsxxF+WCCvHfiH4supLO8+yl98YZUIXBzj+lS1caOL+Ifk6PBKfNEYlyGOehxXgCwi4a5eZ22lW2k54Jrd1LUL/Ug0d9cTXGWyfMJJ/WtK5srSPQRuUJcKp69WBFWM+jPCUwt3iVXMgVQCPUe9emWdzuhUodwPGRXi/w6v4r60QJKvnMvGTzXr3hq3kt7YpIQ7Eg8dqG/duSjXsZSJSG+71qxKodflJFRxKqCp42Uk47VMe5RHJIOUKdR3qrcTbBxWg5VTknOelZ9zGeicZptXAzNU1FlQkjcG4IHOBXivxW8R2ljYGzg+W8m4SMDoP7x9qt/HO8ufIs44b6S1it5izqjYLenTrj0rhPD0Nx4q1drjUleaRF2xSyegOc0bATaf4XjtPC5kZUuL5/m3jkqa4jxFHIllKt3CH2g4b0r0nZJb3zJHIFVTl1PQr6iuM8bXaqZklVSXDYKj+lDdgMbRrqWxmjMc8sYyC/bDe1fT/w48UyXumw+f85UAbwetfO58m7urxQoKbAAR6+tdJ8MtcvxNcW8Mwt7O3G95tu7nsB9aT2JR9S4F3bsIjnPUjtUsSlIduOn61X+H9x/anhWK7nEaysMlojuBp0vifTLTUF057hUvJV3LE3VxmkmaIlvL+OxjLTMqx4ySxwAPrXB6r8UdGGlXWoWl2l3DbErIq8Fj2wCOfrVjxdqNvPfNpNwVS1u42TbK2FOe35c14Pr3h7/AIRXxdpdrpKSavY3GAyyxbfLIbG09j8vPtyDViuaN3b3nxF15NQuP3NqxzHbvn1613FnYLaWpDx+U235ex/SqfiTSZNMigvrRhmMgMFHarct01zbLcrykYwxHUVLQjl9fjCXkc0TlJADuB5z7V5l44OF38555POPpXpt5Kl9byh2BZc815B4wvyYXgOXCZAaotrYDobWKMSJvz+84JHb3r0Lwt4FSC2ZC4W0mPmMB1I44/SvMtJuHudSt0c5QtyK9mtrqSKG32nGcCjmuCWlzesNYu9DtbWy0wk23mfOMZx7VJqOkzXvinSdckj+zuyBCjc9Gb/Gq9lGsV+VXoWB/Wup1lzLLp4bBC9PzpFGN8QdGS9jTU4ZHa8tyQyFsqR2wO2KxtIuUudOjlkjAmj+Vt3r61oa3cyCNvm4ZwCD34rH08BIJFUABjzgda1JGz325mgaPO5c4J4+tLc3SaZaNEpDJIvArN1f93FcEdVC4/Wufvb6aRwGbIII5+lS3YDMvLsxzXBJw6kgMvcV5v4pkMu+VMAkEEV2OtuyxswPNcJrjEQv9Kq2twP/2Q=="/>
          <p:cNvSpPr>
            <a:spLocks noChangeAspect="1" noChangeArrowheads="1"/>
          </p:cNvSpPr>
          <p:nvPr/>
        </p:nvSpPr>
        <p:spPr bwMode="auto">
          <a:xfrm>
            <a:off x="155575" y="-274638"/>
            <a:ext cx="762000" cy="571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a:hlinkClick r:id="rId4"/>
          </p:cNvPr>
          <p:cNvSpPr/>
          <p:nvPr/>
        </p:nvSpPr>
        <p:spPr>
          <a:xfrm>
            <a:off x="3886200" y="1524000"/>
            <a:ext cx="4953000" cy="707886"/>
          </a:xfrm>
          <a:prstGeom prst="rect">
            <a:avLst/>
          </a:prstGeom>
        </p:spPr>
        <p:txBody>
          <a:bodyPr wrap="square">
            <a:spAutoFit/>
          </a:bodyPr>
          <a:lstStyle/>
          <a:p>
            <a:pPr algn="ctr"/>
            <a:r>
              <a:rPr lang="en-US" sz="4000" b="1" dirty="0" smtClean="0">
                <a:hlinkClick r:id="rId4"/>
              </a:rPr>
              <a:t>Video</a:t>
            </a:r>
            <a:endParaRPr lang="en-US" sz="4000" b="1" dirty="0"/>
          </a:p>
        </p:txBody>
      </p:sp>
      <p:pic>
        <p:nvPicPr>
          <p:cNvPr id="25606" name="Picture 6" descr="http://www.vinniesblog.com/wp-content/uploads/2008/07/before-and-after-of-trawling.jpg"/>
          <p:cNvPicPr>
            <a:picLocks noChangeAspect="1" noChangeArrowheads="1"/>
          </p:cNvPicPr>
          <p:nvPr/>
        </p:nvPicPr>
        <p:blipFill>
          <a:blip r:embed="rId5" cstate="print"/>
          <a:srcRect/>
          <a:stretch>
            <a:fillRect/>
          </a:stretch>
        </p:blipFill>
        <p:spPr bwMode="auto">
          <a:xfrm>
            <a:off x="3729103" y="2971800"/>
            <a:ext cx="5414897" cy="3162300"/>
          </a:xfrm>
          <a:prstGeom prst="rect">
            <a:avLst/>
          </a:prstGeom>
          <a:noFill/>
        </p:spPr>
      </p:pic>
      <p:sp>
        <p:nvSpPr>
          <p:cNvPr id="8"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trawling</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dissolve">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143000" y="2743200"/>
            <a:ext cx="7788275" cy="1569660"/>
          </a:xfrm>
          <a:prstGeom prst="rect">
            <a:avLst/>
          </a:prstGeom>
          <a:noFill/>
          <a:ln w="9525">
            <a:noFill/>
            <a:miter lim="800000"/>
            <a:headEnd/>
            <a:tailEnd/>
          </a:ln>
          <a:effectLst/>
        </p:spPr>
        <p:txBody>
          <a:bodyPr>
            <a:spAutoFit/>
          </a:bodyPr>
          <a:lstStyle/>
          <a:p>
            <a:pPr marL="457200" indent="-457200"/>
            <a:r>
              <a:rPr lang="en-US" sz="2400" b="1"/>
              <a:t>Exclusive Economic Zone (EEZ)</a:t>
            </a:r>
          </a:p>
          <a:p>
            <a:pPr marL="457200" indent="-457200">
              <a:buFontTx/>
              <a:buAutoNum type="arabicPeriod"/>
            </a:pPr>
            <a:r>
              <a:rPr lang="en-US" sz="2400"/>
              <a:t>200 nautical miles</a:t>
            </a:r>
          </a:p>
          <a:p>
            <a:pPr marL="457200" indent="-457200">
              <a:buFontTx/>
              <a:buAutoNum type="arabicPeriod"/>
            </a:pPr>
            <a:r>
              <a:rPr lang="en-US" sz="2400"/>
              <a:t>under direct control of the country that owns the nearest land</a:t>
            </a:r>
          </a:p>
        </p:txBody>
      </p:sp>
      <p:sp>
        <p:nvSpPr>
          <p:cNvPr id="120835" name="Text Box 3"/>
          <p:cNvSpPr txBox="1">
            <a:spLocks noChangeArrowheads="1"/>
          </p:cNvSpPr>
          <p:nvPr/>
        </p:nvSpPr>
        <p:spPr bwMode="auto">
          <a:xfrm>
            <a:off x="1143000" y="1371600"/>
            <a:ext cx="7407275" cy="1200329"/>
          </a:xfrm>
          <a:prstGeom prst="rect">
            <a:avLst/>
          </a:prstGeom>
          <a:noFill/>
          <a:ln w="9525">
            <a:noFill/>
            <a:miter lim="800000"/>
            <a:headEnd/>
            <a:tailEnd/>
          </a:ln>
          <a:effectLst/>
        </p:spPr>
        <p:txBody>
          <a:bodyPr>
            <a:spAutoFit/>
          </a:bodyPr>
          <a:lstStyle/>
          <a:p>
            <a:r>
              <a:rPr lang="en-US" sz="2400" dirty="0"/>
              <a:t>Allow nations to claim jurisdiction over their territorial seas (contiguous sea beds and their waters that extend off shore by 12 nautical miles)</a:t>
            </a:r>
          </a:p>
        </p:txBody>
      </p:sp>
      <p:sp>
        <p:nvSpPr>
          <p:cNvPr id="120836" name="Text Box 4"/>
          <p:cNvSpPr txBox="1">
            <a:spLocks noChangeArrowheads="1"/>
          </p:cNvSpPr>
          <p:nvPr/>
        </p:nvSpPr>
        <p:spPr bwMode="auto">
          <a:xfrm>
            <a:off x="1752600" y="4572000"/>
            <a:ext cx="4905317" cy="1569660"/>
          </a:xfrm>
          <a:prstGeom prst="rect">
            <a:avLst/>
          </a:prstGeom>
          <a:noFill/>
          <a:ln w="9525">
            <a:noFill/>
            <a:miter lim="800000"/>
            <a:headEnd/>
            <a:tailEnd/>
          </a:ln>
          <a:effectLst/>
        </p:spPr>
        <p:txBody>
          <a:bodyPr wrap="none">
            <a:spAutoFit/>
          </a:bodyPr>
          <a:lstStyle/>
          <a:p>
            <a:pPr marL="457200" indent="-457200"/>
            <a:r>
              <a:rPr lang="en-US" sz="2400"/>
              <a:t>Regulates continental shelf resources:</a:t>
            </a:r>
          </a:p>
          <a:p>
            <a:pPr marL="457200" indent="-457200">
              <a:buFontTx/>
              <a:buChar char="•"/>
            </a:pPr>
            <a:r>
              <a:rPr lang="en-US" sz="2400"/>
              <a:t>Fishing</a:t>
            </a:r>
          </a:p>
          <a:p>
            <a:pPr marL="457200" indent="-457200">
              <a:buFontTx/>
              <a:buChar char="•"/>
            </a:pPr>
            <a:r>
              <a:rPr lang="en-US" sz="2400"/>
              <a:t>Mineral exploration</a:t>
            </a:r>
          </a:p>
          <a:p>
            <a:pPr marL="457200" indent="-457200">
              <a:buFontTx/>
              <a:buChar char="•"/>
            </a:pPr>
            <a:r>
              <a:rPr lang="en-US" sz="2400"/>
              <a:t>Scientific research</a:t>
            </a:r>
          </a:p>
        </p:txBody>
      </p:sp>
      <p:grpSp>
        <p:nvGrpSpPr>
          <p:cNvPr id="2" name="Group 6"/>
          <p:cNvGrpSpPr>
            <a:grpSpLocks/>
          </p:cNvGrpSpPr>
          <p:nvPr/>
        </p:nvGrpSpPr>
        <p:grpSpPr bwMode="auto">
          <a:xfrm>
            <a:off x="1600200" y="5029200"/>
            <a:ext cx="457200" cy="304800"/>
            <a:chOff x="2688" y="2352"/>
            <a:chExt cx="2784" cy="1632"/>
          </a:xfrm>
        </p:grpSpPr>
        <p:sp>
          <p:nvSpPr>
            <p:cNvPr id="120839"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0"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1"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10"/>
          <p:cNvGrpSpPr>
            <a:grpSpLocks/>
          </p:cNvGrpSpPr>
          <p:nvPr/>
        </p:nvGrpSpPr>
        <p:grpSpPr bwMode="auto">
          <a:xfrm>
            <a:off x="1600200" y="5410200"/>
            <a:ext cx="457200" cy="304800"/>
            <a:chOff x="2688" y="2352"/>
            <a:chExt cx="2784" cy="1632"/>
          </a:xfrm>
        </p:grpSpPr>
        <p:sp>
          <p:nvSpPr>
            <p:cNvPr id="120843" name="Oval 11"/>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4" name="Oval 12"/>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5" name="Oval 13"/>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4"/>
          <p:cNvGrpSpPr>
            <a:grpSpLocks/>
          </p:cNvGrpSpPr>
          <p:nvPr/>
        </p:nvGrpSpPr>
        <p:grpSpPr bwMode="auto">
          <a:xfrm>
            <a:off x="1600200" y="5791200"/>
            <a:ext cx="457200" cy="304800"/>
            <a:chOff x="2688" y="2352"/>
            <a:chExt cx="2784" cy="1632"/>
          </a:xfrm>
        </p:grpSpPr>
        <p:sp>
          <p:nvSpPr>
            <p:cNvPr id="120847" name="Oval 15"/>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8" name="Oval 1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9" name="Oval 1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8" name="WordArt 33"/>
          <p:cNvSpPr>
            <a:spLocks noChangeArrowheads="1" noChangeShapeType="1" noTextEdit="1"/>
          </p:cNvSpPr>
          <p:nvPr/>
        </p:nvSpPr>
        <p:spPr bwMode="auto">
          <a:xfrm>
            <a:off x="1143000" y="152400"/>
            <a:ext cx="7162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Laws of the sea treaty</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http://mpa.gov/images/atlas/NMS.jpg"/>
          <p:cNvPicPr>
            <a:picLocks noChangeAspect="1" noChangeArrowheads="1"/>
          </p:cNvPicPr>
          <p:nvPr/>
        </p:nvPicPr>
        <p:blipFill>
          <a:blip r:embed="rId2" cstate="print"/>
          <a:srcRect t="2205" b="7718"/>
          <a:stretch>
            <a:fillRect/>
          </a:stretch>
        </p:blipFill>
        <p:spPr bwMode="auto">
          <a:xfrm>
            <a:off x="1447800" y="490538"/>
            <a:ext cx="6477000" cy="636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28600" y="1455003"/>
            <a:ext cx="8474075" cy="830997"/>
          </a:xfrm>
          <a:prstGeom prst="rect">
            <a:avLst/>
          </a:prstGeom>
          <a:noFill/>
          <a:ln w="9525">
            <a:noFill/>
            <a:miter lim="800000"/>
            <a:headEnd/>
            <a:tailEnd/>
          </a:ln>
          <a:effectLst/>
        </p:spPr>
        <p:txBody>
          <a:bodyPr>
            <a:spAutoFit/>
          </a:bodyPr>
          <a:lstStyle/>
          <a:p>
            <a:pPr marL="457200" indent="-457200"/>
            <a:r>
              <a:rPr lang="en-US" sz="2400" b="1" dirty="0"/>
              <a:t>	</a:t>
            </a:r>
            <a:r>
              <a:rPr lang="en-US" sz="2400" b="1" u="sng" dirty="0"/>
              <a:t>Trawling</a:t>
            </a:r>
            <a:r>
              <a:rPr lang="en-US" sz="2400" dirty="0"/>
              <a:t>: </a:t>
            </a:r>
            <a:r>
              <a:rPr lang="en-US" sz="2400" dirty="0" err="1"/>
              <a:t>Bycatch</a:t>
            </a:r>
            <a:r>
              <a:rPr lang="en-US" sz="2400" dirty="0"/>
              <a:t> in shrimp trawling is very high </a:t>
            </a:r>
            <a:r>
              <a:rPr lang="en-US" sz="2400" dirty="0" smtClean="0"/>
              <a:t>(25 </a:t>
            </a:r>
            <a:r>
              <a:rPr lang="en-US" sz="2400" dirty="0"/>
              <a:t>to </a:t>
            </a:r>
            <a:r>
              <a:rPr lang="en-US" sz="2400" dirty="0" smtClean="0"/>
              <a:t>83% </a:t>
            </a:r>
            <a:r>
              <a:rPr lang="en-US" sz="2400" dirty="0"/>
              <a:t>of the catch is </a:t>
            </a:r>
            <a:r>
              <a:rPr lang="en-US" sz="2400" dirty="0" smtClean="0"/>
              <a:t>discarded), </a:t>
            </a:r>
            <a:r>
              <a:rPr lang="en-US" sz="2400" dirty="0"/>
              <a:t>turtles often caught in trawls. </a:t>
            </a:r>
          </a:p>
        </p:txBody>
      </p:sp>
      <p:sp>
        <p:nvSpPr>
          <p:cNvPr id="125955" name="Rectangle 3"/>
          <p:cNvSpPr>
            <a:spLocks noChangeArrowheads="1"/>
          </p:cNvSpPr>
          <p:nvPr/>
        </p:nvSpPr>
        <p:spPr bwMode="auto">
          <a:xfrm>
            <a:off x="-620713" y="779463"/>
            <a:ext cx="9144001" cy="0"/>
          </a:xfrm>
          <a:prstGeom prst="rect">
            <a:avLst/>
          </a:prstGeom>
          <a:noFill/>
          <a:ln w="9525">
            <a:noFill/>
            <a:miter lim="800000"/>
            <a:headEnd/>
            <a:tailEnd/>
          </a:ln>
          <a:effectLst/>
        </p:spPr>
        <p:txBody>
          <a:bodyPr>
            <a:spAutoFit/>
          </a:bodyPr>
          <a:lstStyle/>
          <a:p>
            <a:endParaRPr lang="en-US"/>
          </a:p>
        </p:txBody>
      </p:sp>
      <p:pic>
        <p:nvPicPr>
          <p:cNvPr id="125956" name="Picture 4" descr="Fisheries Image - fish0775"/>
          <p:cNvPicPr>
            <a:picLocks noChangeAspect="1" noChangeArrowheads="1"/>
          </p:cNvPicPr>
          <p:nvPr/>
        </p:nvPicPr>
        <p:blipFill>
          <a:blip r:embed="rId2" cstate="print"/>
          <a:srcRect/>
          <a:stretch>
            <a:fillRect/>
          </a:stretch>
        </p:blipFill>
        <p:spPr bwMode="auto">
          <a:xfrm>
            <a:off x="609600" y="3657600"/>
            <a:ext cx="3894138" cy="2559050"/>
          </a:xfrm>
          <a:prstGeom prst="rect">
            <a:avLst/>
          </a:prstGeom>
          <a:noFill/>
        </p:spPr>
      </p:pic>
      <p:pic>
        <p:nvPicPr>
          <p:cNvPr id="125957" name="Picture 5" descr="http://www.nmfs.noaa.gov/prot_res/images/turtles/turtle_ted.jpg">
            <a:hlinkClick r:id="rId3"/>
          </p:cNvPr>
          <p:cNvPicPr>
            <a:picLocks noChangeAspect="1" noChangeArrowheads="1"/>
          </p:cNvPicPr>
          <p:nvPr/>
        </p:nvPicPr>
        <p:blipFill>
          <a:blip r:embed="rId4" cstate="print"/>
          <a:srcRect/>
          <a:stretch>
            <a:fillRect/>
          </a:stretch>
        </p:blipFill>
        <p:spPr bwMode="auto">
          <a:xfrm>
            <a:off x="4648200" y="3657600"/>
            <a:ext cx="3857625" cy="2571750"/>
          </a:xfrm>
          <a:prstGeom prst="rect">
            <a:avLst/>
          </a:prstGeom>
          <a:noFill/>
        </p:spPr>
      </p:pic>
      <p:grpSp>
        <p:nvGrpSpPr>
          <p:cNvPr id="2" name="Group 6"/>
          <p:cNvGrpSpPr>
            <a:grpSpLocks/>
          </p:cNvGrpSpPr>
          <p:nvPr/>
        </p:nvGrpSpPr>
        <p:grpSpPr bwMode="auto">
          <a:xfrm>
            <a:off x="228600" y="3048000"/>
            <a:ext cx="457200" cy="304800"/>
            <a:chOff x="2688" y="2352"/>
            <a:chExt cx="2784" cy="1632"/>
          </a:xfrm>
        </p:grpSpPr>
        <p:sp>
          <p:nvSpPr>
            <p:cNvPr id="125959"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5960"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5961"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0" name="Rectangle 9"/>
          <p:cNvSpPr/>
          <p:nvPr/>
        </p:nvSpPr>
        <p:spPr>
          <a:xfrm>
            <a:off x="762000" y="2967335"/>
            <a:ext cx="7696200" cy="461665"/>
          </a:xfrm>
          <a:prstGeom prst="rect">
            <a:avLst/>
          </a:prstGeom>
        </p:spPr>
        <p:txBody>
          <a:bodyPr wrap="square">
            <a:spAutoFit/>
          </a:bodyPr>
          <a:lstStyle/>
          <a:p>
            <a:r>
              <a:rPr lang="en-US" sz="2400" dirty="0" smtClean="0">
                <a:solidFill>
                  <a:srgbClr val="FF0000"/>
                </a:solidFill>
              </a:rPr>
              <a:t>SOLUTION: trawls with trap doors to let turtles escape </a:t>
            </a:r>
            <a:endParaRPr lang="en-US" sz="2400" dirty="0">
              <a:solidFill>
                <a:srgbClr val="FF0000"/>
              </a:solidFill>
            </a:endParaRPr>
          </a:p>
        </p:txBody>
      </p:sp>
      <p:sp>
        <p:nvSpPr>
          <p:cNvPr id="11"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dissolve">
                                      <p:cBhvr>
                                        <p:cTn id="12"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838200" y="1249678"/>
            <a:ext cx="8153400" cy="1200329"/>
          </a:xfrm>
          <a:prstGeom prst="rect">
            <a:avLst/>
          </a:prstGeom>
          <a:noFill/>
          <a:ln w="9525">
            <a:noFill/>
            <a:miter lim="800000"/>
            <a:headEnd/>
            <a:tailEnd/>
          </a:ln>
          <a:effectLst/>
        </p:spPr>
        <p:txBody>
          <a:bodyPr>
            <a:spAutoFit/>
          </a:bodyPr>
          <a:lstStyle/>
          <a:p>
            <a:pPr marL="457200" indent="-457200">
              <a:spcBef>
                <a:spcPct val="50000"/>
              </a:spcBef>
            </a:pPr>
            <a:r>
              <a:rPr lang="en-US" sz="2400" b="1" u="sng" dirty="0"/>
              <a:t>Purse seine</a:t>
            </a:r>
            <a:r>
              <a:rPr lang="en-US" sz="2400" u="sng" dirty="0"/>
              <a:t>:</a:t>
            </a:r>
            <a:r>
              <a:rPr lang="en-US" sz="2400" dirty="0"/>
              <a:t> Tuna known to hang out under pods of dolphins, nets set around pods of dolphins would result in many drowning. </a:t>
            </a:r>
          </a:p>
        </p:txBody>
      </p:sp>
      <p:grpSp>
        <p:nvGrpSpPr>
          <p:cNvPr id="2" name="Group 6"/>
          <p:cNvGrpSpPr>
            <a:grpSpLocks/>
          </p:cNvGrpSpPr>
          <p:nvPr/>
        </p:nvGrpSpPr>
        <p:grpSpPr bwMode="auto">
          <a:xfrm>
            <a:off x="762000" y="2621278"/>
            <a:ext cx="457200" cy="304800"/>
            <a:chOff x="2688" y="2352"/>
            <a:chExt cx="2784" cy="1632"/>
          </a:xfrm>
        </p:grpSpPr>
        <p:sp>
          <p:nvSpPr>
            <p:cNvPr id="126983"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6984"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6985"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0" name="Rectangle 9"/>
          <p:cNvSpPr/>
          <p:nvPr/>
        </p:nvSpPr>
        <p:spPr>
          <a:xfrm>
            <a:off x="1295400" y="2563949"/>
            <a:ext cx="7391400" cy="1200329"/>
          </a:xfrm>
          <a:prstGeom prst="rect">
            <a:avLst/>
          </a:prstGeom>
        </p:spPr>
        <p:txBody>
          <a:bodyPr wrap="square">
            <a:spAutoFit/>
          </a:bodyPr>
          <a:lstStyle/>
          <a:p>
            <a:r>
              <a:rPr lang="en-US" sz="2400" dirty="0" smtClean="0"/>
              <a:t>SOLUTIONS: Nets not set around dolphin pods and/or employ — “backing down”, a technique that lowers upper edge of net letting dolphins escape</a:t>
            </a:r>
            <a:endParaRPr lang="en-US" sz="2400" dirty="0"/>
          </a:p>
        </p:txBody>
      </p:sp>
      <p:pic>
        <p:nvPicPr>
          <p:cNvPr id="34818" name="Picture 2" descr="http://www.greenpeacefoundation.org/images/actions/purseseine2.jpg"/>
          <p:cNvPicPr>
            <a:picLocks noChangeAspect="1" noChangeArrowheads="1"/>
          </p:cNvPicPr>
          <p:nvPr/>
        </p:nvPicPr>
        <p:blipFill>
          <a:blip r:embed="rId2" cstate="print"/>
          <a:srcRect/>
          <a:stretch>
            <a:fillRect/>
          </a:stretch>
        </p:blipFill>
        <p:spPr bwMode="auto">
          <a:xfrm>
            <a:off x="869022" y="3840478"/>
            <a:ext cx="3702978" cy="2636522"/>
          </a:xfrm>
          <a:prstGeom prst="rect">
            <a:avLst/>
          </a:prstGeom>
          <a:noFill/>
        </p:spPr>
      </p:pic>
      <p:pic>
        <p:nvPicPr>
          <p:cNvPr id="34820" name="Picture 4" descr="http://swfsc.noaa.gov/uploadedImages/Divisions/PRD/Programs/ETP_Cetacean_Assessment/dolphin_in_net2.jpg"/>
          <p:cNvPicPr>
            <a:picLocks noChangeAspect="1" noChangeArrowheads="1"/>
          </p:cNvPicPr>
          <p:nvPr/>
        </p:nvPicPr>
        <p:blipFill>
          <a:blip r:embed="rId3" cstate="print"/>
          <a:srcRect/>
          <a:stretch>
            <a:fillRect/>
          </a:stretch>
        </p:blipFill>
        <p:spPr bwMode="auto">
          <a:xfrm>
            <a:off x="4724400" y="3840478"/>
            <a:ext cx="3657600" cy="2600325"/>
          </a:xfrm>
          <a:prstGeom prst="rect">
            <a:avLst/>
          </a:prstGeom>
          <a:noFill/>
        </p:spPr>
      </p:pic>
      <p:sp>
        <p:nvSpPr>
          <p:cNvPr id="12"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dissolve">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066800" y="1097340"/>
            <a:ext cx="7940675" cy="830997"/>
          </a:xfrm>
          <a:prstGeom prst="rect">
            <a:avLst/>
          </a:prstGeom>
          <a:noFill/>
          <a:ln w="9525">
            <a:noFill/>
            <a:miter lim="800000"/>
            <a:headEnd/>
            <a:tailEnd/>
          </a:ln>
          <a:effectLst/>
        </p:spPr>
        <p:txBody>
          <a:bodyPr>
            <a:spAutoFit/>
          </a:bodyPr>
          <a:lstStyle/>
          <a:p>
            <a:pPr marL="457200" indent="-457200"/>
            <a:r>
              <a:rPr lang="en-US" sz="2400" b="1" u="sng" dirty="0" smtClean="0"/>
              <a:t>Driftnets</a:t>
            </a:r>
            <a:r>
              <a:rPr lang="en-US" sz="2400" b="1" u="sng" dirty="0"/>
              <a:t>:</a:t>
            </a:r>
            <a:r>
              <a:rPr lang="en-US" sz="2400" dirty="0"/>
              <a:t> indiscriminate entangling of many sorts of marine animals </a:t>
            </a:r>
          </a:p>
        </p:txBody>
      </p:sp>
      <p:grpSp>
        <p:nvGrpSpPr>
          <p:cNvPr id="2" name="Group 4"/>
          <p:cNvGrpSpPr>
            <a:grpSpLocks/>
          </p:cNvGrpSpPr>
          <p:nvPr/>
        </p:nvGrpSpPr>
        <p:grpSpPr bwMode="auto">
          <a:xfrm>
            <a:off x="533400" y="2080737"/>
            <a:ext cx="457200" cy="304800"/>
            <a:chOff x="2688" y="2352"/>
            <a:chExt cx="2784" cy="1632"/>
          </a:xfrm>
        </p:grpSpPr>
        <p:sp>
          <p:nvSpPr>
            <p:cNvPr id="128005" name="Oval 5"/>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8006" name="Oval 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8007" name="Oval 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8"/>
          <p:cNvGrpSpPr>
            <a:grpSpLocks/>
          </p:cNvGrpSpPr>
          <p:nvPr/>
        </p:nvGrpSpPr>
        <p:grpSpPr bwMode="auto">
          <a:xfrm>
            <a:off x="609600" y="4214337"/>
            <a:ext cx="457200" cy="304800"/>
            <a:chOff x="2688" y="2352"/>
            <a:chExt cx="2784" cy="1632"/>
          </a:xfrm>
        </p:grpSpPr>
        <p:sp>
          <p:nvSpPr>
            <p:cNvPr id="128009" name="Oval 9"/>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8010" name="Oval 10"/>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8011" name="Oval 11"/>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3" name="Rectangle 12"/>
          <p:cNvSpPr/>
          <p:nvPr/>
        </p:nvSpPr>
        <p:spPr>
          <a:xfrm>
            <a:off x="1066800" y="2004537"/>
            <a:ext cx="7696200" cy="830997"/>
          </a:xfrm>
          <a:prstGeom prst="rect">
            <a:avLst/>
          </a:prstGeom>
        </p:spPr>
        <p:txBody>
          <a:bodyPr wrap="square">
            <a:spAutoFit/>
          </a:bodyPr>
          <a:lstStyle/>
          <a:p>
            <a:pPr marL="457200" indent="-457200"/>
            <a:r>
              <a:rPr lang="en-US" sz="2400" dirty="0" smtClean="0"/>
              <a:t>SOLUTION: banned in oceanic fisheries (but some countries still using them) </a:t>
            </a:r>
          </a:p>
        </p:txBody>
      </p:sp>
      <p:sp>
        <p:nvSpPr>
          <p:cNvPr id="14" name="Rectangle 13"/>
          <p:cNvSpPr/>
          <p:nvPr/>
        </p:nvSpPr>
        <p:spPr>
          <a:xfrm>
            <a:off x="1066800" y="2861608"/>
            <a:ext cx="7086600" cy="1200329"/>
          </a:xfrm>
          <a:prstGeom prst="rect">
            <a:avLst/>
          </a:prstGeom>
        </p:spPr>
        <p:txBody>
          <a:bodyPr wrap="square">
            <a:spAutoFit/>
          </a:bodyPr>
          <a:lstStyle/>
          <a:p>
            <a:pPr marL="457200" indent="-457200"/>
            <a:r>
              <a:rPr lang="en-US" sz="2400" b="1" u="sng" dirty="0" smtClean="0"/>
              <a:t>Long lining</a:t>
            </a:r>
            <a:r>
              <a:rPr lang="en-US" sz="2400" dirty="0" smtClean="0"/>
              <a:t>: Many albatross drown trying to snatch bait from long lines being deployed. snagged on hooks and pulled under. </a:t>
            </a:r>
          </a:p>
        </p:txBody>
      </p:sp>
      <p:sp>
        <p:nvSpPr>
          <p:cNvPr id="15" name="Rectangle 14"/>
          <p:cNvSpPr/>
          <p:nvPr/>
        </p:nvSpPr>
        <p:spPr>
          <a:xfrm>
            <a:off x="1066800" y="4145340"/>
            <a:ext cx="3124200" cy="1569660"/>
          </a:xfrm>
          <a:prstGeom prst="rect">
            <a:avLst/>
          </a:prstGeom>
        </p:spPr>
        <p:txBody>
          <a:bodyPr wrap="square">
            <a:spAutoFit/>
          </a:bodyPr>
          <a:lstStyle/>
          <a:p>
            <a:pPr marL="457200" indent="-457200"/>
            <a:r>
              <a:rPr lang="en-US" sz="2400" dirty="0" smtClean="0"/>
              <a:t>SOLUTION: deploy in the dark or with special rig to let line out under water.</a:t>
            </a:r>
            <a:endParaRPr lang="en-US" sz="2400" dirty="0"/>
          </a:p>
        </p:txBody>
      </p:sp>
      <p:pic>
        <p:nvPicPr>
          <p:cNvPr id="33796" name="Picture 4" descr="http://www.afma.gov.au/wp-content/uploads/2010/06/pelagic_longline.jpg"/>
          <p:cNvPicPr>
            <a:picLocks noChangeAspect="1" noChangeArrowheads="1"/>
          </p:cNvPicPr>
          <p:nvPr/>
        </p:nvPicPr>
        <p:blipFill rotWithShape="1">
          <a:blip r:embed="rId2" cstate="print"/>
          <a:srcRect t="14873"/>
          <a:stretch/>
        </p:blipFill>
        <p:spPr bwMode="auto">
          <a:xfrm>
            <a:off x="4191000" y="4061937"/>
            <a:ext cx="4572000" cy="2750344"/>
          </a:xfrm>
          <a:prstGeom prst="rect">
            <a:avLst/>
          </a:prstGeom>
          <a:noFill/>
        </p:spPr>
      </p:pic>
      <p:sp>
        <p:nvSpPr>
          <p:cNvPr id="16"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WINDOWS\Desktop\world-map.gif"/>
          <p:cNvPicPr>
            <a:picLocks noChangeAspect="1" noChangeArrowheads="1"/>
          </p:cNvPicPr>
          <p:nvPr/>
        </p:nvPicPr>
        <p:blipFill>
          <a:blip r:embed="rId2" cstate="print"/>
          <a:srcRect/>
          <a:stretch>
            <a:fillRect/>
          </a:stretch>
        </p:blipFill>
        <p:spPr bwMode="auto">
          <a:xfrm>
            <a:off x="685800" y="1371600"/>
            <a:ext cx="7772400" cy="4878388"/>
          </a:xfrm>
          <a:prstGeom prst="rect">
            <a:avLst/>
          </a:prstGeom>
          <a:noFill/>
          <a:ln w="9525">
            <a:noFill/>
            <a:miter lim="800000"/>
            <a:headEnd/>
            <a:tailEnd/>
          </a:ln>
        </p:spPr>
      </p:pic>
      <p:sp>
        <p:nvSpPr>
          <p:cNvPr id="4102" name="Freeform 6"/>
          <p:cNvSpPr>
            <a:spLocks/>
          </p:cNvSpPr>
          <p:nvPr/>
        </p:nvSpPr>
        <p:spPr bwMode="auto">
          <a:xfrm>
            <a:off x="1403350" y="3587750"/>
            <a:ext cx="382588" cy="547688"/>
          </a:xfrm>
          <a:custGeom>
            <a:avLst/>
            <a:gdLst/>
            <a:ahLst/>
            <a:cxnLst>
              <a:cxn ang="0">
                <a:pos x="0" y="44"/>
              </a:cxn>
              <a:cxn ang="0">
                <a:pos x="73" y="222"/>
              </a:cxn>
              <a:cxn ang="0">
                <a:pos x="146" y="320"/>
              </a:cxn>
              <a:cxn ang="0">
                <a:pos x="219" y="336"/>
              </a:cxn>
              <a:cxn ang="0">
                <a:pos x="236" y="312"/>
              </a:cxn>
              <a:cxn ang="0">
                <a:pos x="179" y="263"/>
              </a:cxn>
              <a:cxn ang="0">
                <a:pos x="154" y="182"/>
              </a:cxn>
              <a:cxn ang="0">
                <a:pos x="122" y="133"/>
              </a:cxn>
              <a:cxn ang="0">
                <a:pos x="106" y="85"/>
              </a:cxn>
              <a:cxn ang="0">
                <a:pos x="73" y="36"/>
              </a:cxn>
              <a:cxn ang="0">
                <a:pos x="17" y="12"/>
              </a:cxn>
              <a:cxn ang="0">
                <a:pos x="0" y="44"/>
              </a:cxn>
            </a:cxnLst>
            <a:rect l="0" t="0" r="r" b="b"/>
            <a:pathLst>
              <a:path w="241" h="345">
                <a:moveTo>
                  <a:pt x="0" y="44"/>
                </a:moveTo>
                <a:cubicBezTo>
                  <a:pt x="52" y="93"/>
                  <a:pt x="36" y="166"/>
                  <a:pt x="73" y="222"/>
                </a:cubicBezTo>
                <a:cubicBezTo>
                  <a:pt x="86" y="263"/>
                  <a:pt x="104" y="306"/>
                  <a:pt x="146" y="320"/>
                </a:cubicBezTo>
                <a:cubicBezTo>
                  <a:pt x="173" y="345"/>
                  <a:pt x="183" y="345"/>
                  <a:pt x="219" y="336"/>
                </a:cubicBezTo>
                <a:cubicBezTo>
                  <a:pt x="225" y="328"/>
                  <a:pt x="234" y="322"/>
                  <a:pt x="236" y="312"/>
                </a:cubicBezTo>
                <a:cubicBezTo>
                  <a:pt x="241" y="283"/>
                  <a:pt x="196" y="275"/>
                  <a:pt x="179" y="263"/>
                </a:cubicBezTo>
                <a:cubicBezTo>
                  <a:pt x="173" y="237"/>
                  <a:pt x="167" y="205"/>
                  <a:pt x="154" y="182"/>
                </a:cubicBezTo>
                <a:cubicBezTo>
                  <a:pt x="144" y="165"/>
                  <a:pt x="128" y="152"/>
                  <a:pt x="122" y="133"/>
                </a:cubicBezTo>
                <a:cubicBezTo>
                  <a:pt x="117" y="117"/>
                  <a:pt x="115" y="99"/>
                  <a:pt x="106" y="85"/>
                </a:cubicBezTo>
                <a:cubicBezTo>
                  <a:pt x="95" y="69"/>
                  <a:pt x="73" y="36"/>
                  <a:pt x="73" y="36"/>
                </a:cubicBezTo>
                <a:cubicBezTo>
                  <a:pt x="62" y="2"/>
                  <a:pt x="50" y="0"/>
                  <a:pt x="17" y="12"/>
                </a:cubicBezTo>
                <a:cubicBezTo>
                  <a:pt x="7" y="40"/>
                  <a:pt x="14" y="30"/>
                  <a:pt x="0" y="44"/>
                </a:cubicBezTo>
                <a:close/>
              </a:path>
            </a:pathLst>
          </a:custGeom>
          <a:solidFill>
            <a:srgbClr val="006666"/>
          </a:solidFill>
          <a:ln w="9525">
            <a:noFill/>
            <a:round/>
            <a:headEnd/>
            <a:tailEnd/>
          </a:ln>
          <a:effectLst/>
        </p:spPr>
        <p:txBody>
          <a:bodyPr/>
          <a:lstStyle/>
          <a:p>
            <a:endParaRPr lang="en-US"/>
          </a:p>
        </p:txBody>
      </p:sp>
      <p:sp>
        <p:nvSpPr>
          <p:cNvPr id="4103" name="Rectangle 7"/>
          <p:cNvSpPr>
            <a:spLocks noChangeArrowheads="1"/>
          </p:cNvSpPr>
          <p:nvPr/>
        </p:nvSpPr>
        <p:spPr bwMode="auto">
          <a:xfrm>
            <a:off x="685800" y="6248400"/>
            <a:ext cx="228600" cy="228600"/>
          </a:xfrm>
          <a:prstGeom prst="rect">
            <a:avLst/>
          </a:prstGeom>
          <a:solidFill>
            <a:srgbClr val="006666"/>
          </a:solidFill>
          <a:ln w="9525">
            <a:solidFill>
              <a:schemeClr val="tx1"/>
            </a:solidFill>
            <a:miter lim="800000"/>
            <a:headEnd/>
            <a:tailEnd/>
          </a:ln>
          <a:effectLst/>
        </p:spPr>
        <p:txBody>
          <a:bodyPr wrap="none" anchor="ctr"/>
          <a:lstStyle/>
          <a:p>
            <a:endParaRPr lang="en-US"/>
          </a:p>
        </p:txBody>
      </p:sp>
      <p:sp>
        <p:nvSpPr>
          <p:cNvPr id="4104" name="Text Box 8"/>
          <p:cNvSpPr txBox="1">
            <a:spLocks noChangeArrowheads="1"/>
          </p:cNvSpPr>
          <p:nvPr/>
        </p:nvSpPr>
        <p:spPr bwMode="auto">
          <a:xfrm>
            <a:off x="990600" y="6172200"/>
            <a:ext cx="1246188" cy="396875"/>
          </a:xfrm>
          <a:prstGeom prst="rect">
            <a:avLst/>
          </a:prstGeom>
          <a:noFill/>
          <a:ln w="9525">
            <a:noFill/>
            <a:miter lim="800000"/>
            <a:headEnd/>
            <a:tailEnd/>
          </a:ln>
          <a:effectLst/>
        </p:spPr>
        <p:txBody>
          <a:bodyPr wrap="none">
            <a:spAutoFit/>
          </a:bodyPr>
          <a:lstStyle/>
          <a:p>
            <a:r>
              <a:rPr lang="en-US" sz="2000"/>
              <a:t>upwelling</a:t>
            </a:r>
          </a:p>
        </p:txBody>
      </p:sp>
      <p:sp>
        <p:nvSpPr>
          <p:cNvPr id="4105" name="Rectangle 9"/>
          <p:cNvSpPr>
            <a:spLocks noChangeArrowheads="1"/>
          </p:cNvSpPr>
          <p:nvPr/>
        </p:nvSpPr>
        <p:spPr bwMode="auto">
          <a:xfrm>
            <a:off x="685800" y="5943600"/>
            <a:ext cx="2286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06" name="Text Box 10"/>
          <p:cNvSpPr txBox="1">
            <a:spLocks noChangeArrowheads="1"/>
          </p:cNvSpPr>
          <p:nvPr/>
        </p:nvSpPr>
        <p:spPr bwMode="auto">
          <a:xfrm>
            <a:off x="990600" y="5867400"/>
            <a:ext cx="1693863" cy="396875"/>
          </a:xfrm>
          <a:prstGeom prst="rect">
            <a:avLst/>
          </a:prstGeom>
          <a:noFill/>
          <a:ln w="9525">
            <a:noFill/>
            <a:miter lim="800000"/>
            <a:headEnd/>
            <a:tailEnd/>
          </a:ln>
          <a:effectLst/>
        </p:spPr>
        <p:txBody>
          <a:bodyPr wrap="none">
            <a:spAutoFit/>
          </a:bodyPr>
          <a:lstStyle/>
          <a:p>
            <a:r>
              <a:rPr lang="en-US" sz="2000"/>
              <a:t>coastal areas</a:t>
            </a:r>
          </a:p>
        </p:txBody>
      </p:sp>
      <p:sp>
        <p:nvSpPr>
          <p:cNvPr id="4107" name="Freeform 11"/>
          <p:cNvSpPr>
            <a:spLocks/>
          </p:cNvSpPr>
          <p:nvPr/>
        </p:nvSpPr>
        <p:spPr bwMode="auto">
          <a:xfrm>
            <a:off x="2590800" y="4724400"/>
            <a:ext cx="304800" cy="381000"/>
          </a:xfrm>
          <a:custGeom>
            <a:avLst/>
            <a:gdLst/>
            <a:ahLst/>
            <a:cxnLst>
              <a:cxn ang="0">
                <a:pos x="0" y="44"/>
              </a:cxn>
              <a:cxn ang="0">
                <a:pos x="73" y="222"/>
              </a:cxn>
              <a:cxn ang="0">
                <a:pos x="146" y="320"/>
              </a:cxn>
              <a:cxn ang="0">
                <a:pos x="219" y="336"/>
              </a:cxn>
              <a:cxn ang="0">
                <a:pos x="236" y="312"/>
              </a:cxn>
              <a:cxn ang="0">
                <a:pos x="179" y="263"/>
              </a:cxn>
              <a:cxn ang="0">
                <a:pos x="154" y="182"/>
              </a:cxn>
              <a:cxn ang="0">
                <a:pos x="122" y="133"/>
              </a:cxn>
              <a:cxn ang="0">
                <a:pos x="106" y="85"/>
              </a:cxn>
              <a:cxn ang="0">
                <a:pos x="73" y="36"/>
              </a:cxn>
              <a:cxn ang="0">
                <a:pos x="17" y="12"/>
              </a:cxn>
              <a:cxn ang="0">
                <a:pos x="0" y="44"/>
              </a:cxn>
            </a:cxnLst>
            <a:rect l="0" t="0" r="r" b="b"/>
            <a:pathLst>
              <a:path w="241" h="345">
                <a:moveTo>
                  <a:pt x="0" y="44"/>
                </a:moveTo>
                <a:cubicBezTo>
                  <a:pt x="52" y="93"/>
                  <a:pt x="36" y="166"/>
                  <a:pt x="73" y="222"/>
                </a:cubicBezTo>
                <a:cubicBezTo>
                  <a:pt x="86" y="263"/>
                  <a:pt x="104" y="306"/>
                  <a:pt x="146" y="320"/>
                </a:cubicBezTo>
                <a:cubicBezTo>
                  <a:pt x="173" y="345"/>
                  <a:pt x="183" y="345"/>
                  <a:pt x="219" y="336"/>
                </a:cubicBezTo>
                <a:cubicBezTo>
                  <a:pt x="225" y="328"/>
                  <a:pt x="234" y="322"/>
                  <a:pt x="236" y="312"/>
                </a:cubicBezTo>
                <a:cubicBezTo>
                  <a:pt x="241" y="283"/>
                  <a:pt x="196" y="275"/>
                  <a:pt x="179" y="263"/>
                </a:cubicBezTo>
                <a:cubicBezTo>
                  <a:pt x="173" y="237"/>
                  <a:pt x="167" y="205"/>
                  <a:pt x="154" y="182"/>
                </a:cubicBezTo>
                <a:cubicBezTo>
                  <a:pt x="144" y="165"/>
                  <a:pt x="128" y="152"/>
                  <a:pt x="122" y="133"/>
                </a:cubicBezTo>
                <a:cubicBezTo>
                  <a:pt x="117" y="117"/>
                  <a:pt x="115" y="99"/>
                  <a:pt x="106" y="85"/>
                </a:cubicBezTo>
                <a:cubicBezTo>
                  <a:pt x="95" y="69"/>
                  <a:pt x="73" y="36"/>
                  <a:pt x="73" y="36"/>
                </a:cubicBezTo>
                <a:cubicBezTo>
                  <a:pt x="62" y="2"/>
                  <a:pt x="50" y="0"/>
                  <a:pt x="17" y="12"/>
                </a:cubicBezTo>
                <a:cubicBezTo>
                  <a:pt x="7" y="40"/>
                  <a:pt x="14" y="30"/>
                  <a:pt x="0" y="44"/>
                </a:cubicBezTo>
                <a:close/>
              </a:path>
            </a:pathLst>
          </a:custGeom>
          <a:solidFill>
            <a:srgbClr val="006666"/>
          </a:solidFill>
          <a:ln w="9525">
            <a:noFill/>
            <a:round/>
            <a:headEnd/>
            <a:tailEnd/>
          </a:ln>
          <a:effectLst/>
        </p:spPr>
        <p:txBody>
          <a:bodyPr/>
          <a:lstStyle/>
          <a:p>
            <a:endParaRPr lang="en-US"/>
          </a:p>
        </p:txBody>
      </p:sp>
      <p:sp>
        <p:nvSpPr>
          <p:cNvPr id="4108" name="Freeform 12"/>
          <p:cNvSpPr>
            <a:spLocks/>
          </p:cNvSpPr>
          <p:nvPr/>
        </p:nvSpPr>
        <p:spPr bwMode="auto">
          <a:xfrm>
            <a:off x="3770313" y="3679825"/>
            <a:ext cx="271462" cy="685800"/>
          </a:xfrm>
          <a:custGeom>
            <a:avLst/>
            <a:gdLst/>
            <a:ahLst/>
            <a:cxnLst>
              <a:cxn ang="0">
                <a:pos x="91" y="10"/>
              </a:cxn>
              <a:cxn ang="0">
                <a:pos x="34" y="91"/>
              </a:cxn>
              <a:cxn ang="0">
                <a:pos x="51" y="286"/>
              </a:cxn>
              <a:cxn ang="0">
                <a:pos x="140" y="432"/>
              </a:cxn>
              <a:cxn ang="0">
                <a:pos x="116" y="335"/>
              </a:cxn>
              <a:cxn ang="0">
                <a:pos x="91" y="294"/>
              </a:cxn>
              <a:cxn ang="0">
                <a:pos x="67" y="205"/>
              </a:cxn>
              <a:cxn ang="0">
                <a:pos x="75" y="140"/>
              </a:cxn>
              <a:cxn ang="0">
                <a:pos x="116" y="100"/>
              </a:cxn>
              <a:cxn ang="0">
                <a:pos x="107" y="27"/>
              </a:cxn>
              <a:cxn ang="0">
                <a:pos x="91" y="10"/>
              </a:cxn>
            </a:cxnLst>
            <a:rect l="0" t="0" r="r" b="b"/>
            <a:pathLst>
              <a:path w="171" h="432">
                <a:moveTo>
                  <a:pt x="91" y="10"/>
                </a:moveTo>
                <a:cubicBezTo>
                  <a:pt x="73" y="38"/>
                  <a:pt x="34" y="91"/>
                  <a:pt x="34" y="91"/>
                </a:cubicBezTo>
                <a:cubicBezTo>
                  <a:pt x="31" y="148"/>
                  <a:pt x="0" y="238"/>
                  <a:pt x="51" y="286"/>
                </a:cubicBezTo>
                <a:cubicBezTo>
                  <a:pt x="70" y="343"/>
                  <a:pt x="76" y="411"/>
                  <a:pt x="140" y="432"/>
                </a:cubicBezTo>
                <a:cubicBezTo>
                  <a:pt x="171" y="385"/>
                  <a:pt x="147" y="366"/>
                  <a:pt x="116" y="335"/>
                </a:cubicBezTo>
                <a:cubicBezTo>
                  <a:pt x="88" y="261"/>
                  <a:pt x="128" y="356"/>
                  <a:pt x="91" y="294"/>
                </a:cubicBezTo>
                <a:cubicBezTo>
                  <a:pt x="76" y="268"/>
                  <a:pt x="76" y="233"/>
                  <a:pt x="67" y="205"/>
                </a:cubicBezTo>
                <a:cubicBezTo>
                  <a:pt x="70" y="183"/>
                  <a:pt x="66" y="160"/>
                  <a:pt x="75" y="140"/>
                </a:cubicBezTo>
                <a:cubicBezTo>
                  <a:pt x="83" y="123"/>
                  <a:pt x="116" y="100"/>
                  <a:pt x="116" y="100"/>
                </a:cubicBezTo>
                <a:cubicBezTo>
                  <a:pt x="113" y="76"/>
                  <a:pt x="116" y="50"/>
                  <a:pt x="107" y="27"/>
                </a:cubicBezTo>
                <a:cubicBezTo>
                  <a:pt x="96" y="0"/>
                  <a:pt x="70" y="31"/>
                  <a:pt x="91" y="10"/>
                </a:cubicBezTo>
                <a:close/>
              </a:path>
            </a:pathLst>
          </a:custGeom>
          <a:solidFill>
            <a:srgbClr val="006666"/>
          </a:solidFill>
          <a:ln w="9525">
            <a:noFill/>
            <a:round/>
            <a:headEnd/>
            <a:tailEnd/>
          </a:ln>
          <a:effectLst/>
        </p:spPr>
        <p:txBody>
          <a:bodyPr/>
          <a:lstStyle/>
          <a:p>
            <a:endParaRPr lang="en-US"/>
          </a:p>
        </p:txBody>
      </p:sp>
      <p:sp>
        <p:nvSpPr>
          <p:cNvPr id="4109" name="Freeform 13"/>
          <p:cNvSpPr>
            <a:spLocks/>
          </p:cNvSpPr>
          <p:nvPr/>
        </p:nvSpPr>
        <p:spPr bwMode="auto">
          <a:xfrm>
            <a:off x="4494213" y="4829175"/>
            <a:ext cx="206375" cy="511175"/>
          </a:xfrm>
          <a:custGeom>
            <a:avLst/>
            <a:gdLst/>
            <a:ahLst/>
            <a:cxnLst>
              <a:cxn ang="0">
                <a:pos x="49" y="0"/>
              </a:cxn>
              <a:cxn ang="0">
                <a:pos x="65" y="49"/>
              </a:cxn>
              <a:cxn ang="0">
                <a:pos x="73" y="73"/>
              </a:cxn>
              <a:cxn ang="0">
                <a:pos x="81" y="163"/>
              </a:cxn>
              <a:cxn ang="0">
                <a:pos x="98" y="187"/>
              </a:cxn>
              <a:cxn ang="0">
                <a:pos x="130" y="292"/>
              </a:cxn>
              <a:cxn ang="0">
                <a:pos x="57" y="292"/>
              </a:cxn>
              <a:cxn ang="0">
                <a:pos x="0" y="98"/>
              </a:cxn>
              <a:cxn ang="0">
                <a:pos x="49" y="0"/>
              </a:cxn>
            </a:cxnLst>
            <a:rect l="0" t="0" r="r" b="b"/>
            <a:pathLst>
              <a:path w="130" h="322">
                <a:moveTo>
                  <a:pt x="49" y="0"/>
                </a:moveTo>
                <a:cubicBezTo>
                  <a:pt x="54" y="16"/>
                  <a:pt x="60" y="33"/>
                  <a:pt x="65" y="49"/>
                </a:cubicBezTo>
                <a:cubicBezTo>
                  <a:pt x="68" y="57"/>
                  <a:pt x="73" y="73"/>
                  <a:pt x="73" y="73"/>
                </a:cubicBezTo>
                <a:cubicBezTo>
                  <a:pt x="76" y="103"/>
                  <a:pt x="75" y="134"/>
                  <a:pt x="81" y="163"/>
                </a:cubicBezTo>
                <a:cubicBezTo>
                  <a:pt x="83" y="173"/>
                  <a:pt x="94" y="178"/>
                  <a:pt x="98" y="187"/>
                </a:cubicBezTo>
                <a:cubicBezTo>
                  <a:pt x="112" y="219"/>
                  <a:pt x="121" y="258"/>
                  <a:pt x="130" y="292"/>
                </a:cubicBezTo>
                <a:cubicBezTo>
                  <a:pt x="102" y="322"/>
                  <a:pt x="91" y="303"/>
                  <a:pt x="57" y="292"/>
                </a:cubicBezTo>
                <a:cubicBezTo>
                  <a:pt x="36" y="228"/>
                  <a:pt x="21" y="162"/>
                  <a:pt x="0" y="98"/>
                </a:cubicBezTo>
                <a:cubicBezTo>
                  <a:pt x="12" y="60"/>
                  <a:pt x="21" y="28"/>
                  <a:pt x="49" y="0"/>
                </a:cubicBezTo>
                <a:close/>
              </a:path>
            </a:pathLst>
          </a:custGeom>
          <a:solidFill>
            <a:srgbClr val="006666"/>
          </a:solidFill>
          <a:ln w="9525">
            <a:noFill/>
            <a:round/>
            <a:headEnd/>
            <a:tailEnd/>
          </a:ln>
          <a:effectLst/>
        </p:spPr>
        <p:txBody>
          <a:bodyPr/>
          <a:lstStyle/>
          <a:p>
            <a:endParaRPr lang="en-US"/>
          </a:p>
        </p:txBody>
      </p:sp>
      <p:sp>
        <p:nvSpPr>
          <p:cNvPr id="4110" name="Freeform 14"/>
          <p:cNvSpPr>
            <a:spLocks/>
          </p:cNvSpPr>
          <p:nvPr/>
        </p:nvSpPr>
        <p:spPr bwMode="auto">
          <a:xfrm>
            <a:off x="5430838" y="4391025"/>
            <a:ext cx="236537" cy="477838"/>
          </a:xfrm>
          <a:custGeom>
            <a:avLst/>
            <a:gdLst/>
            <a:ahLst/>
            <a:cxnLst>
              <a:cxn ang="0">
                <a:pos x="149" y="0"/>
              </a:cxn>
              <a:cxn ang="0">
                <a:pos x="67" y="17"/>
              </a:cxn>
              <a:cxn ang="0">
                <a:pos x="43" y="106"/>
              </a:cxn>
              <a:cxn ang="0">
                <a:pos x="3" y="195"/>
              </a:cxn>
              <a:cxn ang="0">
                <a:pos x="19" y="292"/>
              </a:cxn>
              <a:cxn ang="0">
                <a:pos x="51" y="284"/>
              </a:cxn>
              <a:cxn ang="0">
                <a:pos x="84" y="179"/>
              </a:cxn>
              <a:cxn ang="0">
                <a:pos x="124" y="73"/>
              </a:cxn>
              <a:cxn ang="0">
                <a:pos x="149" y="0"/>
              </a:cxn>
            </a:cxnLst>
            <a:rect l="0" t="0" r="r" b="b"/>
            <a:pathLst>
              <a:path w="149" h="301">
                <a:moveTo>
                  <a:pt x="149" y="0"/>
                </a:moveTo>
                <a:cubicBezTo>
                  <a:pt x="146" y="0"/>
                  <a:pt x="72" y="10"/>
                  <a:pt x="67" y="17"/>
                </a:cubicBezTo>
                <a:cubicBezTo>
                  <a:pt x="54" y="35"/>
                  <a:pt x="48" y="84"/>
                  <a:pt x="43" y="106"/>
                </a:cubicBezTo>
                <a:cubicBezTo>
                  <a:pt x="35" y="138"/>
                  <a:pt x="14" y="163"/>
                  <a:pt x="3" y="195"/>
                </a:cubicBezTo>
                <a:cubicBezTo>
                  <a:pt x="11" y="227"/>
                  <a:pt x="0" y="265"/>
                  <a:pt x="19" y="292"/>
                </a:cubicBezTo>
                <a:cubicBezTo>
                  <a:pt x="25" y="301"/>
                  <a:pt x="40" y="287"/>
                  <a:pt x="51" y="284"/>
                </a:cubicBezTo>
                <a:cubicBezTo>
                  <a:pt x="64" y="246"/>
                  <a:pt x="61" y="212"/>
                  <a:pt x="84" y="179"/>
                </a:cubicBezTo>
                <a:cubicBezTo>
                  <a:pt x="90" y="135"/>
                  <a:pt x="80" y="89"/>
                  <a:pt x="124" y="73"/>
                </a:cubicBezTo>
                <a:cubicBezTo>
                  <a:pt x="142" y="46"/>
                  <a:pt x="149" y="32"/>
                  <a:pt x="149" y="0"/>
                </a:cubicBezTo>
                <a:close/>
              </a:path>
            </a:pathLst>
          </a:custGeom>
          <a:solidFill>
            <a:srgbClr val="006666"/>
          </a:solidFill>
          <a:ln w="9525">
            <a:noFill/>
            <a:round/>
            <a:headEnd/>
            <a:tailEnd/>
          </a:ln>
          <a:effectLst/>
        </p:spPr>
        <p:txBody>
          <a:bodyPr/>
          <a:lstStyle/>
          <a:p>
            <a:endParaRPr lang="en-US"/>
          </a:p>
        </p:txBody>
      </p:sp>
      <p:sp>
        <p:nvSpPr>
          <p:cNvPr id="4111" name="Freeform 15"/>
          <p:cNvSpPr>
            <a:spLocks/>
          </p:cNvSpPr>
          <p:nvPr/>
        </p:nvSpPr>
        <p:spPr bwMode="auto">
          <a:xfrm>
            <a:off x="231775" y="1360488"/>
            <a:ext cx="2616200" cy="2065337"/>
          </a:xfrm>
          <a:custGeom>
            <a:avLst/>
            <a:gdLst/>
            <a:ahLst/>
            <a:cxnLst>
              <a:cxn ang="0">
                <a:pos x="243" y="279"/>
              </a:cxn>
              <a:cxn ang="0">
                <a:pos x="706" y="295"/>
              </a:cxn>
              <a:cxn ang="0">
                <a:pos x="779" y="271"/>
              </a:cxn>
              <a:cxn ang="0">
                <a:pos x="844" y="222"/>
              </a:cxn>
              <a:cxn ang="0">
                <a:pos x="965" y="157"/>
              </a:cxn>
              <a:cxn ang="0">
                <a:pos x="1128" y="117"/>
              </a:cxn>
              <a:cxn ang="0">
                <a:pos x="1282" y="76"/>
              </a:cxn>
              <a:cxn ang="0">
                <a:pos x="1428" y="35"/>
              </a:cxn>
              <a:cxn ang="0">
                <a:pos x="1525" y="3"/>
              </a:cxn>
              <a:cxn ang="0">
                <a:pos x="1647" y="52"/>
              </a:cxn>
              <a:cxn ang="0">
                <a:pos x="1533" y="157"/>
              </a:cxn>
              <a:cxn ang="0">
                <a:pos x="1306" y="198"/>
              </a:cxn>
              <a:cxn ang="0">
                <a:pos x="1257" y="230"/>
              </a:cxn>
              <a:cxn ang="0">
                <a:pos x="1233" y="246"/>
              </a:cxn>
              <a:cxn ang="0">
                <a:pos x="1176" y="336"/>
              </a:cxn>
              <a:cxn ang="0">
                <a:pos x="1136" y="392"/>
              </a:cxn>
              <a:cxn ang="0">
                <a:pos x="1111" y="433"/>
              </a:cxn>
              <a:cxn ang="0">
                <a:pos x="1038" y="506"/>
              </a:cxn>
              <a:cxn ang="0">
                <a:pos x="925" y="530"/>
              </a:cxn>
              <a:cxn ang="0">
                <a:pos x="795" y="449"/>
              </a:cxn>
              <a:cxn ang="0">
                <a:pos x="746" y="433"/>
              </a:cxn>
              <a:cxn ang="0">
                <a:pos x="722" y="425"/>
              </a:cxn>
              <a:cxn ang="0">
                <a:pos x="544" y="538"/>
              </a:cxn>
              <a:cxn ang="0">
                <a:pos x="487" y="595"/>
              </a:cxn>
              <a:cxn ang="0">
                <a:pos x="462" y="603"/>
              </a:cxn>
              <a:cxn ang="0">
                <a:pos x="406" y="676"/>
              </a:cxn>
              <a:cxn ang="0">
                <a:pos x="398" y="733"/>
              </a:cxn>
              <a:cxn ang="0">
                <a:pos x="406" y="839"/>
              </a:cxn>
              <a:cxn ang="0">
                <a:pos x="430" y="887"/>
              </a:cxn>
              <a:cxn ang="0">
                <a:pos x="365" y="993"/>
              </a:cxn>
              <a:cxn ang="0">
                <a:pos x="316" y="1025"/>
              </a:cxn>
              <a:cxn ang="0">
                <a:pos x="292" y="1041"/>
              </a:cxn>
              <a:cxn ang="0">
                <a:pos x="406" y="1025"/>
              </a:cxn>
              <a:cxn ang="0">
                <a:pos x="527" y="976"/>
              </a:cxn>
              <a:cxn ang="0">
                <a:pos x="584" y="960"/>
              </a:cxn>
              <a:cxn ang="0">
                <a:pos x="690" y="879"/>
              </a:cxn>
              <a:cxn ang="0">
                <a:pos x="763" y="912"/>
              </a:cxn>
              <a:cxn ang="0">
                <a:pos x="771" y="936"/>
              </a:cxn>
              <a:cxn ang="0">
                <a:pos x="787" y="960"/>
              </a:cxn>
              <a:cxn ang="0">
                <a:pos x="828" y="1041"/>
              </a:cxn>
              <a:cxn ang="0">
                <a:pos x="860" y="1114"/>
              </a:cxn>
              <a:cxn ang="0">
                <a:pos x="876" y="1220"/>
              </a:cxn>
              <a:cxn ang="0">
                <a:pos x="892" y="1269"/>
              </a:cxn>
              <a:cxn ang="0">
                <a:pos x="884" y="1293"/>
              </a:cxn>
              <a:cxn ang="0">
                <a:pos x="819" y="1236"/>
              </a:cxn>
              <a:cxn ang="0">
                <a:pos x="803" y="1179"/>
              </a:cxn>
              <a:cxn ang="0">
                <a:pos x="755" y="1163"/>
              </a:cxn>
              <a:cxn ang="0">
                <a:pos x="730" y="1155"/>
              </a:cxn>
              <a:cxn ang="0">
                <a:pos x="657" y="1049"/>
              </a:cxn>
              <a:cxn ang="0">
                <a:pos x="617" y="1058"/>
              </a:cxn>
              <a:cxn ang="0">
                <a:pos x="568" y="1090"/>
              </a:cxn>
              <a:cxn ang="0">
                <a:pos x="422" y="1114"/>
              </a:cxn>
              <a:cxn ang="0">
                <a:pos x="179" y="1131"/>
              </a:cxn>
              <a:cxn ang="0">
                <a:pos x="114" y="936"/>
              </a:cxn>
              <a:cxn ang="0">
                <a:pos x="57" y="895"/>
              </a:cxn>
              <a:cxn ang="0">
                <a:pos x="0" y="741"/>
              </a:cxn>
              <a:cxn ang="0">
                <a:pos x="8" y="400"/>
              </a:cxn>
              <a:cxn ang="0">
                <a:pos x="16" y="352"/>
              </a:cxn>
              <a:cxn ang="0">
                <a:pos x="24" y="271"/>
              </a:cxn>
              <a:cxn ang="0">
                <a:pos x="73" y="254"/>
              </a:cxn>
              <a:cxn ang="0">
                <a:pos x="243" y="279"/>
              </a:cxn>
            </a:cxnLst>
            <a:rect l="0" t="0" r="r" b="b"/>
            <a:pathLst>
              <a:path w="1648" h="1301">
                <a:moveTo>
                  <a:pt x="243" y="279"/>
                </a:moveTo>
                <a:cubicBezTo>
                  <a:pt x="409" y="297"/>
                  <a:pt x="527" y="300"/>
                  <a:pt x="706" y="295"/>
                </a:cubicBezTo>
                <a:cubicBezTo>
                  <a:pt x="730" y="285"/>
                  <a:pt x="758" y="286"/>
                  <a:pt x="779" y="271"/>
                </a:cubicBezTo>
                <a:cubicBezTo>
                  <a:pt x="877" y="201"/>
                  <a:pt x="720" y="270"/>
                  <a:pt x="844" y="222"/>
                </a:cubicBezTo>
                <a:cubicBezTo>
                  <a:pt x="876" y="180"/>
                  <a:pt x="913" y="167"/>
                  <a:pt x="965" y="157"/>
                </a:cubicBezTo>
                <a:cubicBezTo>
                  <a:pt x="1022" y="120"/>
                  <a:pt x="1054" y="123"/>
                  <a:pt x="1128" y="117"/>
                </a:cubicBezTo>
                <a:cubicBezTo>
                  <a:pt x="1181" y="89"/>
                  <a:pt x="1222" y="83"/>
                  <a:pt x="1282" y="76"/>
                </a:cubicBezTo>
                <a:cubicBezTo>
                  <a:pt x="1383" y="36"/>
                  <a:pt x="1334" y="48"/>
                  <a:pt x="1428" y="35"/>
                </a:cubicBezTo>
                <a:cubicBezTo>
                  <a:pt x="1459" y="14"/>
                  <a:pt x="1490" y="15"/>
                  <a:pt x="1525" y="3"/>
                </a:cubicBezTo>
                <a:cubicBezTo>
                  <a:pt x="1573" y="8"/>
                  <a:pt x="1630" y="0"/>
                  <a:pt x="1647" y="52"/>
                </a:cubicBezTo>
                <a:cubicBezTo>
                  <a:pt x="1636" y="167"/>
                  <a:pt x="1648" y="146"/>
                  <a:pt x="1533" y="157"/>
                </a:cubicBezTo>
                <a:cubicBezTo>
                  <a:pt x="1457" y="172"/>
                  <a:pt x="1381" y="178"/>
                  <a:pt x="1306" y="198"/>
                </a:cubicBezTo>
                <a:cubicBezTo>
                  <a:pt x="1290" y="209"/>
                  <a:pt x="1273" y="219"/>
                  <a:pt x="1257" y="230"/>
                </a:cubicBezTo>
                <a:cubicBezTo>
                  <a:pt x="1249" y="235"/>
                  <a:pt x="1233" y="246"/>
                  <a:pt x="1233" y="246"/>
                </a:cubicBezTo>
                <a:cubicBezTo>
                  <a:pt x="1222" y="282"/>
                  <a:pt x="1202" y="310"/>
                  <a:pt x="1176" y="336"/>
                </a:cubicBezTo>
                <a:cubicBezTo>
                  <a:pt x="1158" y="391"/>
                  <a:pt x="1184" y="323"/>
                  <a:pt x="1136" y="392"/>
                </a:cubicBezTo>
                <a:cubicBezTo>
                  <a:pt x="1089" y="459"/>
                  <a:pt x="1167" y="380"/>
                  <a:pt x="1111" y="433"/>
                </a:cubicBezTo>
                <a:cubicBezTo>
                  <a:pt x="1100" y="466"/>
                  <a:pt x="1068" y="487"/>
                  <a:pt x="1038" y="506"/>
                </a:cubicBezTo>
                <a:cubicBezTo>
                  <a:pt x="1007" y="553"/>
                  <a:pt x="986" y="537"/>
                  <a:pt x="925" y="530"/>
                </a:cubicBezTo>
                <a:cubicBezTo>
                  <a:pt x="872" y="517"/>
                  <a:pt x="840" y="480"/>
                  <a:pt x="795" y="449"/>
                </a:cubicBezTo>
                <a:cubicBezTo>
                  <a:pt x="781" y="439"/>
                  <a:pt x="762" y="438"/>
                  <a:pt x="746" y="433"/>
                </a:cubicBezTo>
                <a:cubicBezTo>
                  <a:pt x="738" y="430"/>
                  <a:pt x="722" y="425"/>
                  <a:pt x="722" y="425"/>
                </a:cubicBezTo>
                <a:cubicBezTo>
                  <a:pt x="637" y="434"/>
                  <a:pt x="574" y="449"/>
                  <a:pt x="544" y="538"/>
                </a:cubicBezTo>
                <a:cubicBezTo>
                  <a:pt x="559" y="586"/>
                  <a:pt x="532" y="580"/>
                  <a:pt x="487" y="595"/>
                </a:cubicBezTo>
                <a:cubicBezTo>
                  <a:pt x="479" y="598"/>
                  <a:pt x="462" y="603"/>
                  <a:pt x="462" y="603"/>
                </a:cubicBezTo>
                <a:cubicBezTo>
                  <a:pt x="486" y="673"/>
                  <a:pt x="494" y="663"/>
                  <a:pt x="406" y="676"/>
                </a:cubicBezTo>
                <a:cubicBezTo>
                  <a:pt x="376" y="706"/>
                  <a:pt x="355" y="706"/>
                  <a:pt x="398" y="733"/>
                </a:cubicBezTo>
                <a:cubicBezTo>
                  <a:pt x="411" y="772"/>
                  <a:pt x="392" y="793"/>
                  <a:pt x="406" y="839"/>
                </a:cubicBezTo>
                <a:cubicBezTo>
                  <a:pt x="411" y="856"/>
                  <a:pt x="424" y="870"/>
                  <a:pt x="430" y="887"/>
                </a:cubicBezTo>
                <a:cubicBezTo>
                  <a:pt x="420" y="959"/>
                  <a:pt x="422" y="962"/>
                  <a:pt x="365" y="993"/>
                </a:cubicBezTo>
                <a:cubicBezTo>
                  <a:pt x="348" y="1002"/>
                  <a:pt x="332" y="1014"/>
                  <a:pt x="316" y="1025"/>
                </a:cubicBezTo>
                <a:cubicBezTo>
                  <a:pt x="308" y="1030"/>
                  <a:pt x="292" y="1041"/>
                  <a:pt x="292" y="1041"/>
                </a:cubicBezTo>
                <a:cubicBezTo>
                  <a:pt x="327" y="1078"/>
                  <a:pt x="370" y="1043"/>
                  <a:pt x="406" y="1025"/>
                </a:cubicBezTo>
                <a:cubicBezTo>
                  <a:pt x="445" y="1006"/>
                  <a:pt x="485" y="989"/>
                  <a:pt x="527" y="976"/>
                </a:cubicBezTo>
                <a:cubicBezTo>
                  <a:pt x="541" y="972"/>
                  <a:pt x="569" y="967"/>
                  <a:pt x="584" y="960"/>
                </a:cubicBezTo>
                <a:cubicBezTo>
                  <a:pt x="631" y="936"/>
                  <a:pt x="635" y="897"/>
                  <a:pt x="690" y="879"/>
                </a:cubicBezTo>
                <a:cubicBezTo>
                  <a:pt x="716" y="888"/>
                  <a:pt x="737" y="903"/>
                  <a:pt x="763" y="912"/>
                </a:cubicBezTo>
                <a:cubicBezTo>
                  <a:pt x="766" y="920"/>
                  <a:pt x="767" y="928"/>
                  <a:pt x="771" y="936"/>
                </a:cubicBezTo>
                <a:cubicBezTo>
                  <a:pt x="775" y="945"/>
                  <a:pt x="784" y="951"/>
                  <a:pt x="787" y="960"/>
                </a:cubicBezTo>
                <a:cubicBezTo>
                  <a:pt x="801" y="999"/>
                  <a:pt x="797" y="1012"/>
                  <a:pt x="828" y="1041"/>
                </a:cubicBezTo>
                <a:cubicBezTo>
                  <a:pt x="847" y="1099"/>
                  <a:pt x="834" y="1076"/>
                  <a:pt x="860" y="1114"/>
                </a:cubicBezTo>
                <a:cubicBezTo>
                  <a:pt x="882" y="1183"/>
                  <a:pt x="849" y="1073"/>
                  <a:pt x="876" y="1220"/>
                </a:cubicBezTo>
                <a:cubicBezTo>
                  <a:pt x="879" y="1237"/>
                  <a:pt x="892" y="1269"/>
                  <a:pt x="892" y="1269"/>
                </a:cubicBezTo>
                <a:cubicBezTo>
                  <a:pt x="889" y="1277"/>
                  <a:pt x="892" y="1289"/>
                  <a:pt x="884" y="1293"/>
                </a:cubicBezTo>
                <a:cubicBezTo>
                  <a:pt x="868" y="1301"/>
                  <a:pt x="829" y="1246"/>
                  <a:pt x="819" y="1236"/>
                </a:cubicBezTo>
                <a:cubicBezTo>
                  <a:pt x="813" y="1217"/>
                  <a:pt x="818" y="1192"/>
                  <a:pt x="803" y="1179"/>
                </a:cubicBezTo>
                <a:cubicBezTo>
                  <a:pt x="790" y="1168"/>
                  <a:pt x="771" y="1168"/>
                  <a:pt x="755" y="1163"/>
                </a:cubicBezTo>
                <a:cubicBezTo>
                  <a:pt x="747" y="1160"/>
                  <a:pt x="730" y="1155"/>
                  <a:pt x="730" y="1155"/>
                </a:cubicBezTo>
                <a:cubicBezTo>
                  <a:pt x="713" y="1102"/>
                  <a:pt x="712" y="1070"/>
                  <a:pt x="657" y="1049"/>
                </a:cubicBezTo>
                <a:cubicBezTo>
                  <a:pt x="644" y="1052"/>
                  <a:pt x="629" y="1052"/>
                  <a:pt x="617" y="1058"/>
                </a:cubicBezTo>
                <a:cubicBezTo>
                  <a:pt x="599" y="1066"/>
                  <a:pt x="587" y="1084"/>
                  <a:pt x="568" y="1090"/>
                </a:cubicBezTo>
                <a:cubicBezTo>
                  <a:pt x="517" y="1107"/>
                  <a:pt x="478" y="1109"/>
                  <a:pt x="422" y="1114"/>
                </a:cubicBezTo>
                <a:cubicBezTo>
                  <a:pt x="338" y="1149"/>
                  <a:pt x="273" y="1136"/>
                  <a:pt x="179" y="1131"/>
                </a:cubicBezTo>
                <a:cubicBezTo>
                  <a:pt x="136" y="1068"/>
                  <a:pt x="182" y="982"/>
                  <a:pt x="114" y="936"/>
                </a:cubicBezTo>
                <a:cubicBezTo>
                  <a:pt x="100" y="900"/>
                  <a:pt x="92" y="907"/>
                  <a:pt x="57" y="895"/>
                </a:cubicBezTo>
                <a:cubicBezTo>
                  <a:pt x="15" y="854"/>
                  <a:pt x="9" y="797"/>
                  <a:pt x="0" y="741"/>
                </a:cubicBezTo>
                <a:cubicBezTo>
                  <a:pt x="3" y="627"/>
                  <a:pt x="3" y="514"/>
                  <a:pt x="8" y="400"/>
                </a:cubicBezTo>
                <a:cubicBezTo>
                  <a:pt x="9" y="384"/>
                  <a:pt x="14" y="368"/>
                  <a:pt x="16" y="352"/>
                </a:cubicBezTo>
                <a:cubicBezTo>
                  <a:pt x="19" y="325"/>
                  <a:pt x="15" y="296"/>
                  <a:pt x="24" y="271"/>
                </a:cubicBezTo>
                <a:cubicBezTo>
                  <a:pt x="30" y="255"/>
                  <a:pt x="57" y="260"/>
                  <a:pt x="73" y="254"/>
                </a:cubicBezTo>
                <a:cubicBezTo>
                  <a:pt x="135" y="263"/>
                  <a:pt x="181" y="279"/>
                  <a:pt x="243" y="279"/>
                </a:cubicBezTo>
                <a:close/>
              </a:path>
            </a:pathLst>
          </a:custGeom>
          <a:solidFill>
            <a:schemeClr val="accent1"/>
          </a:solidFill>
          <a:ln w="9525">
            <a:noFill/>
            <a:round/>
            <a:headEnd/>
            <a:tailEnd/>
          </a:ln>
          <a:effectLst/>
        </p:spPr>
        <p:txBody>
          <a:bodyPr/>
          <a:lstStyle/>
          <a:p>
            <a:endParaRPr lang="en-US"/>
          </a:p>
        </p:txBody>
      </p:sp>
      <p:sp>
        <p:nvSpPr>
          <p:cNvPr id="4112" name="Freeform 16"/>
          <p:cNvSpPr>
            <a:spLocks/>
          </p:cNvSpPr>
          <p:nvPr/>
        </p:nvSpPr>
        <p:spPr bwMode="auto">
          <a:xfrm>
            <a:off x="3116263" y="1584325"/>
            <a:ext cx="1154112" cy="1301750"/>
          </a:xfrm>
          <a:custGeom>
            <a:avLst/>
            <a:gdLst/>
            <a:ahLst/>
            <a:cxnLst>
              <a:cxn ang="0">
                <a:pos x="0" y="227"/>
              </a:cxn>
              <a:cxn ang="0">
                <a:pos x="16" y="308"/>
              </a:cxn>
              <a:cxn ang="0">
                <a:pos x="73" y="324"/>
              </a:cxn>
              <a:cxn ang="0">
                <a:pos x="98" y="479"/>
              </a:cxn>
              <a:cxn ang="0">
                <a:pos x="122" y="568"/>
              </a:cxn>
              <a:cxn ang="0">
                <a:pos x="179" y="771"/>
              </a:cxn>
              <a:cxn ang="0">
                <a:pos x="236" y="819"/>
              </a:cxn>
              <a:cxn ang="0">
                <a:pos x="284" y="811"/>
              </a:cxn>
              <a:cxn ang="0">
                <a:pos x="300" y="779"/>
              </a:cxn>
              <a:cxn ang="0">
                <a:pos x="333" y="738"/>
              </a:cxn>
              <a:cxn ang="0">
                <a:pos x="398" y="633"/>
              </a:cxn>
              <a:cxn ang="0">
                <a:pos x="438" y="600"/>
              </a:cxn>
              <a:cxn ang="0">
                <a:pos x="446" y="576"/>
              </a:cxn>
              <a:cxn ang="0">
                <a:pos x="471" y="560"/>
              </a:cxn>
              <a:cxn ang="0">
                <a:pos x="528" y="503"/>
              </a:cxn>
              <a:cxn ang="0">
                <a:pos x="592" y="438"/>
              </a:cxn>
              <a:cxn ang="0">
                <a:pos x="609" y="422"/>
              </a:cxn>
              <a:cxn ang="0">
                <a:pos x="657" y="211"/>
              </a:cxn>
              <a:cxn ang="0">
                <a:pos x="706" y="73"/>
              </a:cxn>
              <a:cxn ang="0">
                <a:pos x="682" y="0"/>
              </a:cxn>
              <a:cxn ang="0">
                <a:pos x="625" y="8"/>
              </a:cxn>
              <a:cxn ang="0">
                <a:pos x="617" y="32"/>
              </a:cxn>
              <a:cxn ang="0">
                <a:pos x="592" y="97"/>
              </a:cxn>
              <a:cxn ang="0">
                <a:pos x="576" y="268"/>
              </a:cxn>
              <a:cxn ang="0">
                <a:pos x="560" y="316"/>
              </a:cxn>
              <a:cxn ang="0">
                <a:pos x="528" y="430"/>
              </a:cxn>
              <a:cxn ang="0">
                <a:pos x="511" y="479"/>
              </a:cxn>
              <a:cxn ang="0">
                <a:pos x="463" y="503"/>
              </a:cxn>
              <a:cxn ang="0">
                <a:pos x="390" y="576"/>
              </a:cxn>
              <a:cxn ang="0">
                <a:pos x="341" y="633"/>
              </a:cxn>
              <a:cxn ang="0">
                <a:pos x="309" y="673"/>
              </a:cxn>
              <a:cxn ang="0">
                <a:pos x="284" y="722"/>
              </a:cxn>
              <a:cxn ang="0">
                <a:pos x="236" y="738"/>
              </a:cxn>
              <a:cxn ang="0">
                <a:pos x="171" y="722"/>
              </a:cxn>
              <a:cxn ang="0">
                <a:pos x="154" y="657"/>
              </a:cxn>
              <a:cxn ang="0">
                <a:pos x="138" y="608"/>
              </a:cxn>
              <a:cxn ang="0">
                <a:pos x="130" y="584"/>
              </a:cxn>
              <a:cxn ang="0">
                <a:pos x="154" y="470"/>
              </a:cxn>
              <a:cxn ang="0">
                <a:pos x="138" y="292"/>
              </a:cxn>
              <a:cxn ang="0">
                <a:pos x="130" y="268"/>
              </a:cxn>
              <a:cxn ang="0">
                <a:pos x="81" y="251"/>
              </a:cxn>
              <a:cxn ang="0">
                <a:pos x="0" y="227"/>
              </a:cxn>
            </a:cxnLst>
            <a:rect l="0" t="0" r="r" b="b"/>
            <a:pathLst>
              <a:path w="727" h="820">
                <a:moveTo>
                  <a:pt x="0" y="227"/>
                </a:moveTo>
                <a:cubicBezTo>
                  <a:pt x="9" y="253"/>
                  <a:pt x="4" y="283"/>
                  <a:pt x="16" y="308"/>
                </a:cubicBezTo>
                <a:cubicBezTo>
                  <a:pt x="17" y="311"/>
                  <a:pt x="62" y="321"/>
                  <a:pt x="73" y="324"/>
                </a:cubicBezTo>
                <a:cubicBezTo>
                  <a:pt x="92" y="384"/>
                  <a:pt x="89" y="401"/>
                  <a:pt x="98" y="479"/>
                </a:cubicBezTo>
                <a:cubicBezTo>
                  <a:pt x="101" y="508"/>
                  <a:pt x="115" y="539"/>
                  <a:pt x="122" y="568"/>
                </a:cubicBezTo>
                <a:cubicBezTo>
                  <a:pt x="127" y="636"/>
                  <a:pt x="129" y="718"/>
                  <a:pt x="179" y="771"/>
                </a:cubicBezTo>
                <a:cubicBezTo>
                  <a:pt x="190" y="804"/>
                  <a:pt x="204" y="809"/>
                  <a:pt x="236" y="819"/>
                </a:cubicBezTo>
                <a:cubicBezTo>
                  <a:pt x="252" y="816"/>
                  <a:pt x="270" y="820"/>
                  <a:pt x="284" y="811"/>
                </a:cubicBezTo>
                <a:cubicBezTo>
                  <a:pt x="294" y="805"/>
                  <a:pt x="293" y="789"/>
                  <a:pt x="300" y="779"/>
                </a:cubicBezTo>
                <a:cubicBezTo>
                  <a:pt x="322" y="747"/>
                  <a:pt x="315" y="779"/>
                  <a:pt x="333" y="738"/>
                </a:cubicBezTo>
                <a:cubicBezTo>
                  <a:pt x="351" y="698"/>
                  <a:pt x="353" y="647"/>
                  <a:pt x="398" y="633"/>
                </a:cubicBezTo>
                <a:cubicBezTo>
                  <a:pt x="410" y="620"/>
                  <a:pt x="427" y="613"/>
                  <a:pt x="438" y="600"/>
                </a:cubicBezTo>
                <a:cubicBezTo>
                  <a:pt x="443" y="593"/>
                  <a:pt x="441" y="583"/>
                  <a:pt x="446" y="576"/>
                </a:cubicBezTo>
                <a:cubicBezTo>
                  <a:pt x="452" y="568"/>
                  <a:pt x="464" y="567"/>
                  <a:pt x="471" y="560"/>
                </a:cubicBezTo>
                <a:cubicBezTo>
                  <a:pt x="491" y="542"/>
                  <a:pt x="509" y="522"/>
                  <a:pt x="528" y="503"/>
                </a:cubicBezTo>
                <a:cubicBezTo>
                  <a:pt x="550" y="482"/>
                  <a:pt x="570" y="459"/>
                  <a:pt x="592" y="438"/>
                </a:cubicBezTo>
                <a:cubicBezTo>
                  <a:pt x="598" y="433"/>
                  <a:pt x="609" y="422"/>
                  <a:pt x="609" y="422"/>
                </a:cubicBezTo>
                <a:cubicBezTo>
                  <a:pt x="622" y="354"/>
                  <a:pt x="617" y="270"/>
                  <a:pt x="657" y="211"/>
                </a:cubicBezTo>
                <a:cubicBezTo>
                  <a:pt x="666" y="169"/>
                  <a:pt x="682" y="108"/>
                  <a:pt x="706" y="73"/>
                </a:cubicBezTo>
                <a:cubicBezTo>
                  <a:pt x="716" y="33"/>
                  <a:pt x="727" y="15"/>
                  <a:pt x="682" y="0"/>
                </a:cubicBezTo>
                <a:cubicBezTo>
                  <a:pt x="663" y="3"/>
                  <a:pt x="642" y="0"/>
                  <a:pt x="625" y="8"/>
                </a:cubicBezTo>
                <a:cubicBezTo>
                  <a:pt x="617" y="12"/>
                  <a:pt x="619" y="24"/>
                  <a:pt x="617" y="32"/>
                </a:cubicBezTo>
                <a:cubicBezTo>
                  <a:pt x="604" y="92"/>
                  <a:pt x="623" y="68"/>
                  <a:pt x="592" y="97"/>
                </a:cubicBezTo>
                <a:cubicBezTo>
                  <a:pt x="566" y="178"/>
                  <a:pt x="602" y="59"/>
                  <a:pt x="576" y="268"/>
                </a:cubicBezTo>
                <a:cubicBezTo>
                  <a:pt x="574" y="285"/>
                  <a:pt x="560" y="316"/>
                  <a:pt x="560" y="316"/>
                </a:cubicBezTo>
                <a:cubicBezTo>
                  <a:pt x="553" y="360"/>
                  <a:pt x="548" y="391"/>
                  <a:pt x="528" y="430"/>
                </a:cubicBezTo>
                <a:cubicBezTo>
                  <a:pt x="520" y="445"/>
                  <a:pt x="523" y="467"/>
                  <a:pt x="511" y="479"/>
                </a:cubicBezTo>
                <a:cubicBezTo>
                  <a:pt x="499" y="492"/>
                  <a:pt x="477" y="492"/>
                  <a:pt x="463" y="503"/>
                </a:cubicBezTo>
                <a:cubicBezTo>
                  <a:pt x="434" y="526"/>
                  <a:pt x="410" y="545"/>
                  <a:pt x="390" y="576"/>
                </a:cubicBezTo>
                <a:cubicBezTo>
                  <a:pt x="381" y="613"/>
                  <a:pt x="377" y="621"/>
                  <a:pt x="341" y="633"/>
                </a:cubicBezTo>
                <a:cubicBezTo>
                  <a:pt x="321" y="693"/>
                  <a:pt x="350" y="622"/>
                  <a:pt x="309" y="673"/>
                </a:cubicBezTo>
                <a:cubicBezTo>
                  <a:pt x="294" y="692"/>
                  <a:pt x="308" y="707"/>
                  <a:pt x="284" y="722"/>
                </a:cubicBezTo>
                <a:cubicBezTo>
                  <a:pt x="270" y="731"/>
                  <a:pt x="236" y="738"/>
                  <a:pt x="236" y="738"/>
                </a:cubicBezTo>
                <a:cubicBezTo>
                  <a:pt x="215" y="731"/>
                  <a:pt x="190" y="734"/>
                  <a:pt x="171" y="722"/>
                </a:cubicBezTo>
                <a:cubicBezTo>
                  <a:pt x="166" y="719"/>
                  <a:pt x="156" y="664"/>
                  <a:pt x="154" y="657"/>
                </a:cubicBezTo>
                <a:cubicBezTo>
                  <a:pt x="149" y="640"/>
                  <a:pt x="143" y="624"/>
                  <a:pt x="138" y="608"/>
                </a:cubicBezTo>
                <a:cubicBezTo>
                  <a:pt x="135" y="600"/>
                  <a:pt x="130" y="584"/>
                  <a:pt x="130" y="584"/>
                </a:cubicBezTo>
                <a:cubicBezTo>
                  <a:pt x="137" y="546"/>
                  <a:pt x="142" y="507"/>
                  <a:pt x="154" y="470"/>
                </a:cubicBezTo>
                <a:cubicBezTo>
                  <a:pt x="149" y="411"/>
                  <a:pt x="143" y="351"/>
                  <a:pt x="138" y="292"/>
                </a:cubicBezTo>
                <a:cubicBezTo>
                  <a:pt x="137" y="284"/>
                  <a:pt x="136" y="274"/>
                  <a:pt x="130" y="268"/>
                </a:cubicBezTo>
                <a:cubicBezTo>
                  <a:pt x="128" y="266"/>
                  <a:pt x="84" y="252"/>
                  <a:pt x="81" y="251"/>
                </a:cubicBezTo>
                <a:cubicBezTo>
                  <a:pt x="54" y="243"/>
                  <a:pt x="27" y="235"/>
                  <a:pt x="0" y="227"/>
                </a:cubicBezTo>
                <a:close/>
              </a:path>
            </a:pathLst>
          </a:custGeom>
          <a:solidFill>
            <a:schemeClr val="accent1"/>
          </a:solidFill>
          <a:ln w="9525">
            <a:noFill/>
            <a:round/>
            <a:headEnd/>
            <a:tailEnd/>
          </a:ln>
          <a:effectLst/>
        </p:spPr>
        <p:txBody>
          <a:bodyPr/>
          <a:lstStyle/>
          <a:p>
            <a:endParaRPr lang="en-US"/>
          </a:p>
        </p:txBody>
      </p:sp>
      <p:sp>
        <p:nvSpPr>
          <p:cNvPr id="4113" name="Freeform 17"/>
          <p:cNvSpPr>
            <a:spLocks/>
          </p:cNvSpPr>
          <p:nvPr/>
        </p:nvSpPr>
        <p:spPr bwMode="auto">
          <a:xfrm>
            <a:off x="2295525" y="1879600"/>
            <a:ext cx="1117600" cy="2190750"/>
          </a:xfrm>
          <a:custGeom>
            <a:avLst/>
            <a:gdLst/>
            <a:ahLst/>
            <a:cxnLst>
              <a:cxn ang="0">
                <a:pos x="452" y="49"/>
              </a:cxn>
              <a:cxn ang="0">
                <a:pos x="485" y="155"/>
              </a:cxn>
              <a:cxn ang="0">
                <a:pos x="558" y="317"/>
              </a:cxn>
              <a:cxn ang="0">
                <a:pos x="566" y="357"/>
              </a:cxn>
              <a:cxn ang="0">
                <a:pos x="582" y="406"/>
              </a:cxn>
              <a:cxn ang="0">
                <a:pos x="590" y="430"/>
              </a:cxn>
              <a:cxn ang="0">
                <a:pos x="631" y="601"/>
              </a:cxn>
              <a:cxn ang="0">
                <a:pos x="680" y="771"/>
              </a:cxn>
              <a:cxn ang="0">
                <a:pos x="696" y="820"/>
              </a:cxn>
              <a:cxn ang="0">
                <a:pos x="704" y="844"/>
              </a:cxn>
              <a:cxn ang="0">
                <a:pos x="696" y="925"/>
              </a:cxn>
              <a:cxn ang="0">
                <a:pos x="542" y="966"/>
              </a:cxn>
              <a:cxn ang="0">
                <a:pos x="452" y="1039"/>
              </a:cxn>
              <a:cxn ang="0">
                <a:pos x="387" y="1079"/>
              </a:cxn>
              <a:cxn ang="0">
                <a:pos x="298" y="1152"/>
              </a:cxn>
              <a:cxn ang="0">
                <a:pos x="274" y="1242"/>
              </a:cxn>
              <a:cxn ang="0">
                <a:pos x="298" y="1290"/>
              </a:cxn>
              <a:cxn ang="0">
                <a:pos x="217" y="1355"/>
              </a:cxn>
              <a:cxn ang="0">
                <a:pos x="144" y="1323"/>
              </a:cxn>
              <a:cxn ang="0">
                <a:pos x="79" y="1315"/>
              </a:cxn>
              <a:cxn ang="0">
                <a:pos x="39" y="1380"/>
              </a:cxn>
              <a:cxn ang="0">
                <a:pos x="6" y="1339"/>
              </a:cxn>
              <a:cxn ang="0">
                <a:pos x="79" y="1266"/>
              </a:cxn>
              <a:cxn ang="0">
                <a:pos x="168" y="1290"/>
              </a:cxn>
              <a:cxn ang="0">
                <a:pos x="241" y="1298"/>
              </a:cxn>
              <a:cxn ang="0">
                <a:pos x="233" y="1242"/>
              </a:cxn>
              <a:cxn ang="0">
                <a:pos x="241" y="1177"/>
              </a:cxn>
              <a:cxn ang="0">
                <a:pos x="323" y="1104"/>
              </a:cxn>
              <a:cxn ang="0">
                <a:pos x="371" y="1006"/>
              </a:cxn>
              <a:cxn ang="0">
                <a:pos x="501" y="950"/>
              </a:cxn>
              <a:cxn ang="0">
                <a:pos x="533" y="869"/>
              </a:cxn>
              <a:cxn ang="0">
                <a:pos x="623" y="901"/>
              </a:cxn>
              <a:cxn ang="0">
                <a:pos x="655" y="852"/>
              </a:cxn>
              <a:cxn ang="0">
                <a:pos x="615" y="698"/>
              </a:cxn>
              <a:cxn ang="0">
                <a:pos x="607" y="633"/>
              </a:cxn>
              <a:cxn ang="0">
                <a:pos x="590" y="617"/>
              </a:cxn>
              <a:cxn ang="0">
                <a:pos x="558" y="560"/>
              </a:cxn>
              <a:cxn ang="0">
                <a:pos x="509" y="544"/>
              </a:cxn>
              <a:cxn ang="0">
                <a:pos x="428" y="528"/>
              </a:cxn>
              <a:cxn ang="0">
                <a:pos x="379" y="503"/>
              </a:cxn>
              <a:cxn ang="0">
                <a:pos x="323" y="512"/>
              </a:cxn>
              <a:cxn ang="0">
                <a:pos x="314" y="536"/>
              </a:cxn>
              <a:cxn ang="0">
                <a:pos x="306" y="617"/>
              </a:cxn>
              <a:cxn ang="0">
                <a:pos x="258" y="682"/>
              </a:cxn>
              <a:cxn ang="0">
                <a:pos x="201" y="649"/>
              </a:cxn>
              <a:cxn ang="0">
                <a:pos x="152" y="625"/>
              </a:cxn>
              <a:cxn ang="0">
                <a:pos x="128" y="576"/>
              </a:cxn>
              <a:cxn ang="0">
                <a:pos x="241" y="512"/>
              </a:cxn>
              <a:cxn ang="0">
                <a:pos x="298" y="447"/>
              </a:cxn>
              <a:cxn ang="0">
                <a:pos x="347" y="357"/>
              </a:cxn>
              <a:cxn ang="0">
                <a:pos x="347" y="414"/>
              </a:cxn>
              <a:cxn ang="0">
                <a:pos x="396" y="471"/>
              </a:cxn>
              <a:cxn ang="0">
                <a:pos x="477" y="503"/>
              </a:cxn>
              <a:cxn ang="0">
                <a:pos x="550" y="422"/>
              </a:cxn>
              <a:cxn ang="0">
                <a:pos x="452" y="195"/>
              </a:cxn>
              <a:cxn ang="0">
                <a:pos x="428" y="122"/>
              </a:cxn>
              <a:cxn ang="0">
                <a:pos x="420" y="98"/>
              </a:cxn>
              <a:cxn ang="0">
                <a:pos x="428" y="25"/>
              </a:cxn>
              <a:cxn ang="0">
                <a:pos x="452" y="9"/>
              </a:cxn>
              <a:cxn ang="0">
                <a:pos x="452" y="49"/>
              </a:cxn>
            </a:cxnLst>
            <a:rect l="0" t="0" r="r" b="b"/>
            <a:pathLst>
              <a:path w="704" h="1380">
                <a:moveTo>
                  <a:pt x="452" y="49"/>
                </a:moveTo>
                <a:cubicBezTo>
                  <a:pt x="458" y="97"/>
                  <a:pt x="454" y="122"/>
                  <a:pt x="485" y="155"/>
                </a:cubicBezTo>
                <a:cubicBezTo>
                  <a:pt x="504" y="213"/>
                  <a:pt x="539" y="259"/>
                  <a:pt x="558" y="317"/>
                </a:cubicBezTo>
                <a:cubicBezTo>
                  <a:pt x="562" y="330"/>
                  <a:pt x="562" y="344"/>
                  <a:pt x="566" y="357"/>
                </a:cubicBezTo>
                <a:cubicBezTo>
                  <a:pt x="570" y="374"/>
                  <a:pt x="577" y="390"/>
                  <a:pt x="582" y="406"/>
                </a:cubicBezTo>
                <a:cubicBezTo>
                  <a:pt x="585" y="414"/>
                  <a:pt x="590" y="430"/>
                  <a:pt x="590" y="430"/>
                </a:cubicBezTo>
                <a:cubicBezTo>
                  <a:pt x="597" y="489"/>
                  <a:pt x="613" y="544"/>
                  <a:pt x="631" y="601"/>
                </a:cubicBezTo>
                <a:cubicBezTo>
                  <a:pt x="639" y="663"/>
                  <a:pt x="660" y="713"/>
                  <a:pt x="680" y="771"/>
                </a:cubicBezTo>
                <a:cubicBezTo>
                  <a:pt x="686" y="787"/>
                  <a:pt x="691" y="804"/>
                  <a:pt x="696" y="820"/>
                </a:cubicBezTo>
                <a:cubicBezTo>
                  <a:pt x="699" y="828"/>
                  <a:pt x="704" y="844"/>
                  <a:pt x="704" y="844"/>
                </a:cubicBezTo>
                <a:cubicBezTo>
                  <a:pt x="701" y="871"/>
                  <a:pt x="702" y="899"/>
                  <a:pt x="696" y="925"/>
                </a:cubicBezTo>
                <a:cubicBezTo>
                  <a:pt x="684" y="973"/>
                  <a:pt x="548" y="966"/>
                  <a:pt x="542" y="966"/>
                </a:cubicBezTo>
                <a:cubicBezTo>
                  <a:pt x="514" y="1002"/>
                  <a:pt x="496" y="1025"/>
                  <a:pt x="452" y="1039"/>
                </a:cubicBezTo>
                <a:cubicBezTo>
                  <a:pt x="431" y="1053"/>
                  <a:pt x="408" y="1064"/>
                  <a:pt x="387" y="1079"/>
                </a:cubicBezTo>
                <a:cubicBezTo>
                  <a:pt x="356" y="1101"/>
                  <a:pt x="331" y="1131"/>
                  <a:pt x="298" y="1152"/>
                </a:cubicBezTo>
                <a:cubicBezTo>
                  <a:pt x="280" y="1225"/>
                  <a:pt x="289" y="1196"/>
                  <a:pt x="274" y="1242"/>
                </a:cubicBezTo>
                <a:cubicBezTo>
                  <a:pt x="280" y="1259"/>
                  <a:pt x="295" y="1272"/>
                  <a:pt x="298" y="1290"/>
                </a:cubicBezTo>
                <a:cubicBezTo>
                  <a:pt x="304" y="1330"/>
                  <a:pt x="246" y="1345"/>
                  <a:pt x="217" y="1355"/>
                </a:cubicBezTo>
                <a:cubicBezTo>
                  <a:pt x="186" y="1347"/>
                  <a:pt x="174" y="1333"/>
                  <a:pt x="144" y="1323"/>
                </a:cubicBezTo>
                <a:cubicBezTo>
                  <a:pt x="118" y="1282"/>
                  <a:pt x="121" y="1302"/>
                  <a:pt x="79" y="1315"/>
                </a:cubicBezTo>
                <a:cubicBezTo>
                  <a:pt x="60" y="1372"/>
                  <a:pt x="77" y="1353"/>
                  <a:pt x="39" y="1380"/>
                </a:cubicBezTo>
                <a:cubicBezTo>
                  <a:pt x="31" y="1372"/>
                  <a:pt x="8" y="1351"/>
                  <a:pt x="6" y="1339"/>
                </a:cubicBezTo>
                <a:cubicBezTo>
                  <a:pt x="0" y="1301"/>
                  <a:pt x="52" y="1275"/>
                  <a:pt x="79" y="1266"/>
                </a:cubicBezTo>
                <a:cubicBezTo>
                  <a:pt x="109" y="1273"/>
                  <a:pt x="138" y="1283"/>
                  <a:pt x="168" y="1290"/>
                </a:cubicBezTo>
                <a:cubicBezTo>
                  <a:pt x="185" y="1307"/>
                  <a:pt x="209" y="1341"/>
                  <a:pt x="241" y="1298"/>
                </a:cubicBezTo>
                <a:cubicBezTo>
                  <a:pt x="252" y="1283"/>
                  <a:pt x="236" y="1261"/>
                  <a:pt x="233" y="1242"/>
                </a:cubicBezTo>
                <a:cubicBezTo>
                  <a:pt x="236" y="1220"/>
                  <a:pt x="235" y="1198"/>
                  <a:pt x="241" y="1177"/>
                </a:cubicBezTo>
                <a:cubicBezTo>
                  <a:pt x="252" y="1138"/>
                  <a:pt x="301" y="1134"/>
                  <a:pt x="323" y="1104"/>
                </a:cubicBezTo>
                <a:cubicBezTo>
                  <a:pt x="360" y="1056"/>
                  <a:pt x="353" y="1060"/>
                  <a:pt x="371" y="1006"/>
                </a:cubicBezTo>
                <a:cubicBezTo>
                  <a:pt x="382" y="974"/>
                  <a:pt x="470" y="960"/>
                  <a:pt x="501" y="950"/>
                </a:cubicBezTo>
                <a:cubicBezTo>
                  <a:pt x="519" y="922"/>
                  <a:pt x="525" y="901"/>
                  <a:pt x="533" y="869"/>
                </a:cubicBezTo>
                <a:cubicBezTo>
                  <a:pt x="570" y="876"/>
                  <a:pt x="589" y="890"/>
                  <a:pt x="623" y="901"/>
                </a:cubicBezTo>
                <a:cubicBezTo>
                  <a:pt x="661" y="893"/>
                  <a:pt x="693" y="893"/>
                  <a:pt x="655" y="852"/>
                </a:cubicBezTo>
                <a:cubicBezTo>
                  <a:pt x="638" y="802"/>
                  <a:pt x="623" y="750"/>
                  <a:pt x="615" y="698"/>
                </a:cubicBezTo>
                <a:cubicBezTo>
                  <a:pt x="612" y="676"/>
                  <a:pt x="613" y="654"/>
                  <a:pt x="607" y="633"/>
                </a:cubicBezTo>
                <a:cubicBezTo>
                  <a:pt x="605" y="626"/>
                  <a:pt x="595" y="623"/>
                  <a:pt x="590" y="617"/>
                </a:cubicBezTo>
                <a:cubicBezTo>
                  <a:pt x="576" y="600"/>
                  <a:pt x="575" y="573"/>
                  <a:pt x="558" y="560"/>
                </a:cubicBezTo>
                <a:cubicBezTo>
                  <a:pt x="544" y="550"/>
                  <a:pt x="509" y="544"/>
                  <a:pt x="509" y="544"/>
                </a:cubicBezTo>
                <a:cubicBezTo>
                  <a:pt x="457" y="578"/>
                  <a:pt x="461" y="561"/>
                  <a:pt x="428" y="528"/>
                </a:cubicBezTo>
                <a:cubicBezTo>
                  <a:pt x="413" y="513"/>
                  <a:pt x="398" y="510"/>
                  <a:pt x="379" y="503"/>
                </a:cubicBezTo>
                <a:cubicBezTo>
                  <a:pt x="360" y="506"/>
                  <a:pt x="340" y="503"/>
                  <a:pt x="323" y="512"/>
                </a:cubicBezTo>
                <a:cubicBezTo>
                  <a:pt x="315" y="516"/>
                  <a:pt x="315" y="528"/>
                  <a:pt x="314" y="536"/>
                </a:cubicBezTo>
                <a:cubicBezTo>
                  <a:pt x="310" y="563"/>
                  <a:pt x="310" y="590"/>
                  <a:pt x="306" y="617"/>
                </a:cubicBezTo>
                <a:cubicBezTo>
                  <a:pt x="301" y="654"/>
                  <a:pt x="287" y="662"/>
                  <a:pt x="258" y="682"/>
                </a:cubicBezTo>
                <a:cubicBezTo>
                  <a:pt x="169" y="665"/>
                  <a:pt x="252" y="691"/>
                  <a:pt x="201" y="649"/>
                </a:cubicBezTo>
                <a:cubicBezTo>
                  <a:pt x="187" y="637"/>
                  <a:pt x="167" y="635"/>
                  <a:pt x="152" y="625"/>
                </a:cubicBezTo>
                <a:cubicBezTo>
                  <a:pt x="143" y="612"/>
                  <a:pt x="128" y="594"/>
                  <a:pt x="128" y="576"/>
                </a:cubicBezTo>
                <a:cubicBezTo>
                  <a:pt x="128" y="524"/>
                  <a:pt x="210" y="516"/>
                  <a:pt x="241" y="512"/>
                </a:cubicBezTo>
                <a:cubicBezTo>
                  <a:pt x="279" y="498"/>
                  <a:pt x="276" y="479"/>
                  <a:pt x="298" y="447"/>
                </a:cubicBezTo>
                <a:cubicBezTo>
                  <a:pt x="318" y="386"/>
                  <a:pt x="316" y="406"/>
                  <a:pt x="347" y="357"/>
                </a:cubicBezTo>
                <a:cubicBezTo>
                  <a:pt x="390" y="373"/>
                  <a:pt x="368" y="383"/>
                  <a:pt x="347" y="414"/>
                </a:cubicBezTo>
                <a:cubicBezTo>
                  <a:pt x="357" y="447"/>
                  <a:pt x="362" y="460"/>
                  <a:pt x="396" y="471"/>
                </a:cubicBezTo>
                <a:cubicBezTo>
                  <a:pt x="425" y="514"/>
                  <a:pt x="419" y="514"/>
                  <a:pt x="477" y="503"/>
                </a:cubicBezTo>
                <a:cubicBezTo>
                  <a:pt x="509" y="482"/>
                  <a:pt x="523" y="449"/>
                  <a:pt x="550" y="422"/>
                </a:cubicBezTo>
                <a:cubicBezTo>
                  <a:pt x="540" y="330"/>
                  <a:pt x="520" y="259"/>
                  <a:pt x="452" y="195"/>
                </a:cubicBezTo>
                <a:cubicBezTo>
                  <a:pt x="433" y="138"/>
                  <a:pt x="441" y="162"/>
                  <a:pt x="428" y="122"/>
                </a:cubicBezTo>
                <a:cubicBezTo>
                  <a:pt x="425" y="114"/>
                  <a:pt x="420" y="98"/>
                  <a:pt x="420" y="98"/>
                </a:cubicBezTo>
                <a:cubicBezTo>
                  <a:pt x="423" y="74"/>
                  <a:pt x="420" y="48"/>
                  <a:pt x="428" y="25"/>
                </a:cubicBezTo>
                <a:cubicBezTo>
                  <a:pt x="431" y="16"/>
                  <a:pt x="448" y="0"/>
                  <a:pt x="452" y="9"/>
                </a:cubicBezTo>
                <a:cubicBezTo>
                  <a:pt x="466" y="38"/>
                  <a:pt x="427" y="74"/>
                  <a:pt x="452" y="49"/>
                </a:cubicBezTo>
                <a:close/>
              </a:path>
            </a:pathLst>
          </a:custGeom>
          <a:solidFill>
            <a:schemeClr val="accent1"/>
          </a:solidFill>
          <a:ln w="9525">
            <a:noFill/>
            <a:round/>
            <a:headEnd/>
            <a:tailEnd/>
          </a:ln>
          <a:effectLst/>
        </p:spPr>
        <p:txBody>
          <a:bodyPr/>
          <a:lstStyle/>
          <a:p>
            <a:endParaRPr lang="en-US"/>
          </a:p>
        </p:txBody>
      </p:sp>
      <p:sp>
        <p:nvSpPr>
          <p:cNvPr id="4114" name="Freeform 18"/>
          <p:cNvSpPr>
            <a:spLocks/>
          </p:cNvSpPr>
          <p:nvPr/>
        </p:nvSpPr>
        <p:spPr bwMode="auto">
          <a:xfrm>
            <a:off x="2473325" y="4117975"/>
            <a:ext cx="1582738" cy="2051050"/>
          </a:xfrm>
          <a:custGeom>
            <a:avLst/>
            <a:gdLst/>
            <a:ahLst/>
            <a:cxnLst>
              <a:cxn ang="0">
                <a:pos x="48" y="10"/>
              </a:cxn>
              <a:cxn ang="0">
                <a:pos x="113" y="26"/>
              </a:cxn>
              <a:cxn ang="0">
                <a:pos x="121" y="51"/>
              </a:cxn>
              <a:cxn ang="0">
                <a:pos x="170" y="67"/>
              </a:cxn>
              <a:cxn ang="0">
                <a:pos x="251" y="43"/>
              </a:cxn>
              <a:cxn ang="0">
                <a:pos x="275" y="35"/>
              </a:cxn>
              <a:cxn ang="0">
                <a:pos x="478" y="51"/>
              </a:cxn>
              <a:cxn ang="0">
                <a:pos x="527" y="67"/>
              </a:cxn>
              <a:cxn ang="0">
                <a:pos x="576" y="75"/>
              </a:cxn>
              <a:cxn ang="0">
                <a:pos x="665" y="99"/>
              </a:cxn>
              <a:cxn ang="0">
                <a:pos x="811" y="189"/>
              </a:cxn>
              <a:cxn ang="0">
                <a:pos x="860" y="221"/>
              </a:cxn>
              <a:cxn ang="0">
                <a:pos x="933" y="237"/>
              </a:cxn>
              <a:cxn ang="0">
                <a:pos x="892" y="464"/>
              </a:cxn>
              <a:cxn ang="0">
                <a:pos x="827" y="570"/>
              </a:cxn>
              <a:cxn ang="0">
                <a:pos x="762" y="797"/>
              </a:cxn>
              <a:cxn ang="0">
                <a:pos x="697" y="967"/>
              </a:cxn>
              <a:cxn ang="0">
                <a:pos x="722" y="1105"/>
              </a:cxn>
              <a:cxn ang="0">
                <a:pos x="770" y="1122"/>
              </a:cxn>
              <a:cxn ang="0">
                <a:pos x="746" y="1235"/>
              </a:cxn>
              <a:cxn ang="0">
                <a:pos x="657" y="1251"/>
              </a:cxn>
              <a:cxn ang="0">
                <a:pos x="608" y="1276"/>
              </a:cxn>
              <a:cxn ang="0">
                <a:pos x="543" y="1292"/>
              </a:cxn>
              <a:cxn ang="0">
                <a:pos x="495" y="1284"/>
              </a:cxn>
              <a:cxn ang="0">
                <a:pos x="413" y="1211"/>
              </a:cxn>
              <a:cxn ang="0">
                <a:pos x="348" y="1146"/>
              </a:cxn>
              <a:cxn ang="0">
                <a:pos x="332" y="1105"/>
              </a:cxn>
              <a:cxn ang="0">
                <a:pos x="316" y="919"/>
              </a:cxn>
              <a:cxn ang="0">
                <a:pos x="324" y="830"/>
              </a:cxn>
              <a:cxn ang="0">
                <a:pos x="348" y="821"/>
              </a:cxn>
              <a:cxn ang="0">
                <a:pos x="373" y="903"/>
              </a:cxn>
              <a:cxn ang="0">
                <a:pos x="568" y="1235"/>
              </a:cxn>
              <a:cxn ang="0">
                <a:pos x="600" y="1227"/>
              </a:cxn>
              <a:cxn ang="0">
                <a:pos x="600" y="1146"/>
              </a:cxn>
              <a:cxn ang="0">
                <a:pos x="576" y="1130"/>
              </a:cxn>
              <a:cxn ang="0">
                <a:pos x="551" y="1057"/>
              </a:cxn>
              <a:cxn ang="0">
                <a:pos x="559" y="911"/>
              </a:cxn>
              <a:cxn ang="0">
                <a:pos x="616" y="846"/>
              </a:cxn>
              <a:cxn ang="0">
                <a:pos x="673" y="773"/>
              </a:cxn>
              <a:cxn ang="0">
                <a:pos x="689" y="724"/>
              </a:cxn>
              <a:cxn ang="0">
                <a:pos x="697" y="700"/>
              </a:cxn>
              <a:cxn ang="0">
                <a:pos x="754" y="586"/>
              </a:cxn>
              <a:cxn ang="0">
                <a:pos x="835" y="448"/>
              </a:cxn>
              <a:cxn ang="0">
                <a:pos x="811" y="400"/>
              </a:cxn>
              <a:cxn ang="0">
                <a:pos x="835" y="343"/>
              </a:cxn>
              <a:cxn ang="0">
                <a:pos x="851" y="294"/>
              </a:cxn>
              <a:cxn ang="0">
                <a:pos x="819" y="254"/>
              </a:cxn>
              <a:cxn ang="0">
                <a:pos x="705" y="221"/>
              </a:cxn>
              <a:cxn ang="0">
                <a:pos x="657" y="205"/>
              </a:cxn>
              <a:cxn ang="0">
                <a:pos x="632" y="197"/>
              </a:cxn>
              <a:cxn ang="0">
                <a:pos x="438" y="99"/>
              </a:cxn>
              <a:cxn ang="0">
                <a:pos x="332" y="83"/>
              </a:cxn>
              <a:cxn ang="0">
                <a:pos x="202" y="99"/>
              </a:cxn>
              <a:cxn ang="0">
                <a:pos x="97" y="99"/>
              </a:cxn>
              <a:cxn ang="0">
                <a:pos x="40" y="43"/>
              </a:cxn>
              <a:cxn ang="0">
                <a:pos x="32" y="2"/>
              </a:cxn>
              <a:cxn ang="0">
                <a:pos x="48" y="10"/>
              </a:cxn>
            </a:cxnLst>
            <a:rect l="0" t="0" r="r" b="b"/>
            <a:pathLst>
              <a:path w="997" h="1292">
                <a:moveTo>
                  <a:pt x="48" y="10"/>
                </a:moveTo>
                <a:cubicBezTo>
                  <a:pt x="70" y="14"/>
                  <a:pt x="97" y="10"/>
                  <a:pt x="113" y="26"/>
                </a:cubicBezTo>
                <a:cubicBezTo>
                  <a:pt x="119" y="32"/>
                  <a:pt x="114" y="46"/>
                  <a:pt x="121" y="51"/>
                </a:cubicBezTo>
                <a:cubicBezTo>
                  <a:pt x="135" y="61"/>
                  <a:pt x="170" y="67"/>
                  <a:pt x="170" y="67"/>
                </a:cubicBezTo>
                <a:cubicBezTo>
                  <a:pt x="218" y="55"/>
                  <a:pt x="193" y="62"/>
                  <a:pt x="251" y="43"/>
                </a:cubicBezTo>
                <a:cubicBezTo>
                  <a:pt x="259" y="40"/>
                  <a:pt x="275" y="35"/>
                  <a:pt x="275" y="35"/>
                </a:cubicBezTo>
                <a:cubicBezTo>
                  <a:pt x="297" y="36"/>
                  <a:pt x="437" y="43"/>
                  <a:pt x="478" y="51"/>
                </a:cubicBezTo>
                <a:cubicBezTo>
                  <a:pt x="495" y="54"/>
                  <a:pt x="510" y="64"/>
                  <a:pt x="527" y="67"/>
                </a:cubicBezTo>
                <a:cubicBezTo>
                  <a:pt x="543" y="70"/>
                  <a:pt x="560" y="72"/>
                  <a:pt x="576" y="75"/>
                </a:cubicBezTo>
                <a:cubicBezTo>
                  <a:pt x="637" y="95"/>
                  <a:pt x="607" y="88"/>
                  <a:pt x="665" y="99"/>
                </a:cubicBezTo>
                <a:cubicBezTo>
                  <a:pt x="701" y="149"/>
                  <a:pt x="753" y="169"/>
                  <a:pt x="811" y="189"/>
                </a:cubicBezTo>
                <a:cubicBezTo>
                  <a:pt x="829" y="195"/>
                  <a:pt x="841" y="216"/>
                  <a:pt x="860" y="221"/>
                </a:cubicBezTo>
                <a:cubicBezTo>
                  <a:pt x="906" y="232"/>
                  <a:pt x="881" y="227"/>
                  <a:pt x="933" y="237"/>
                </a:cubicBezTo>
                <a:cubicBezTo>
                  <a:pt x="949" y="318"/>
                  <a:pt x="997" y="429"/>
                  <a:pt x="892" y="464"/>
                </a:cubicBezTo>
                <a:cubicBezTo>
                  <a:pt x="855" y="503"/>
                  <a:pt x="873" y="539"/>
                  <a:pt x="827" y="570"/>
                </a:cubicBezTo>
                <a:cubicBezTo>
                  <a:pt x="767" y="660"/>
                  <a:pt x="846" y="716"/>
                  <a:pt x="762" y="797"/>
                </a:cubicBezTo>
                <a:cubicBezTo>
                  <a:pt x="735" y="852"/>
                  <a:pt x="716" y="909"/>
                  <a:pt x="697" y="967"/>
                </a:cubicBezTo>
                <a:cubicBezTo>
                  <a:pt x="700" y="990"/>
                  <a:pt x="706" y="1089"/>
                  <a:pt x="722" y="1105"/>
                </a:cubicBezTo>
                <a:cubicBezTo>
                  <a:pt x="734" y="1117"/>
                  <a:pt x="754" y="1116"/>
                  <a:pt x="770" y="1122"/>
                </a:cubicBezTo>
                <a:cubicBezTo>
                  <a:pt x="808" y="1158"/>
                  <a:pt x="791" y="1209"/>
                  <a:pt x="746" y="1235"/>
                </a:cubicBezTo>
                <a:cubicBezTo>
                  <a:pt x="733" y="1242"/>
                  <a:pt x="659" y="1251"/>
                  <a:pt x="657" y="1251"/>
                </a:cubicBezTo>
                <a:cubicBezTo>
                  <a:pt x="631" y="1269"/>
                  <a:pt x="636" y="1268"/>
                  <a:pt x="608" y="1276"/>
                </a:cubicBezTo>
                <a:cubicBezTo>
                  <a:pt x="586" y="1282"/>
                  <a:pt x="543" y="1292"/>
                  <a:pt x="543" y="1292"/>
                </a:cubicBezTo>
                <a:cubicBezTo>
                  <a:pt x="527" y="1289"/>
                  <a:pt x="509" y="1291"/>
                  <a:pt x="495" y="1284"/>
                </a:cubicBezTo>
                <a:cubicBezTo>
                  <a:pt x="455" y="1264"/>
                  <a:pt x="463" y="1235"/>
                  <a:pt x="413" y="1211"/>
                </a:cubicBezTo>
                <a:cubicBezTo>
                  <a:pt x="368" y="1147"/>
                  <a:pt x="395" y="1161"/>
                  <a:pt x="348" y="1146"/>
                </a:cubicBezTo>
                <a:cubicBezTo>
                  <a:pt x="303" y="1116"/>
                  <a:pt x="334" y="1148"/>
                  <a:pt x="332" y="1105"/>
                </a:cubicBezTo>
                <a:cubicBezTo>
                  <a:pt x="330" y="1043"/>
                  <a:pt x="316" y="919"/>
                  <a:pt x="316" y="919"/>
                </a:cubicBezTo>
                <a:cubicBezTo>
                  <a:pt x="319" y="889"/>
                  <a:pt x="315" y="858"/>
                  <a:pt x="324" y="830"/>
                </a:cubicBezTo>
                <a:cubicBezTo>
                  <a:pt x="327" y="822"/>
                  <a:pt x="340" y="817"/>
                  <a:pt x="348" y="821"/>
                </a:cubicBezTo>
                <a:cubicBezTo>
                  <a:pt x="352" y="823"/>
                  <a:pt x="370" y="893"/>
                  <a:pt x="373" y="903"/>
                </a:cubicBezTo>
                <a:cubicBezTo>
                  <a:pt x="386" y="1024"/>
                  <a:pt x="439" y="1194"/>
                  <a:pt x="568" y="1235"/>
                </a:cubicBezTo>
                <a:cubicBezTo>
                  <a:pt x="579" y="1232"/>
                  <a:pt x="591" y="1233"/>
                  <a:pt x="600" y="1227"/>
                </a:cubicBezTo>
                <a:cubicBezTo>
                  <a:pt x="624" y="1211"/>
                  <a:pt x="613" y="1165"/>
                  <a:pt x="600" y="1146"/>
                </a:cubicBezTo>
                <a:cubicBezTo>
                  <a:pt x="595" y="1138"/>
                  <a:pt x="584" y="1135"/>
                  <a:pt x="576" y="1130"/>
                </a:cubicBezTo>
                <a:cubicBezTo>
                  <a:pt x="568" y="1105"/>
                  <a:pt x="559" y="1081"/>
                  <a:pt x="551" y="1057"/>
                </a:cubicBezTo>
                <a:cubicBezTo>
                  <a:pt x="554" y="1008"/>
                  <a:pt x="554" y="960"/>
                  <a:pt x="559" y="911"/>
                </a:cubicBezTo>
                <a:cubicBezTo>
                  <a:pt x="562" y="877"/>
                  <a:pt x="597" y="870"/>
                  <a:pt x="616" y="846"/>
                </a:cubicBezTo>
                <a:cubicBezTo>
                  <a:pt x="684" y="759"/>
                  <a:pt x="619" y="827"/>
                  <a:pt x="673" y="773"/>
                </a:cubicBezTo>
                <a:cubicBezTo>
                  <a:pt x="678" y="757"/>
                  <a:pt x="684" y="740"/>
                  <a:pt x="689" y="724"/>
                </a:cubicBezTo>
                <a:cubicBezTo>
                  <a:pt x="692" y="716"/>
                  <a:pt x="697" y="700"/>
                  <a:pt x="697" y="700"/>
                </a:cubicBezTo>
                <a:cubicBezTo>
                  <a:pt x="705" y="641"/>
                  <a:pt x="705" y="618"/>
                  <a:pt x="754" y="586"/>
                </a:cubicBezTo>
                <a:cubicBezTo>
                  <a:pt x="793" y="528"/>
                  <a:pt x="817" y="523"/>
                  <a:pt x="835" y="448"/>
                </a:cubicBezTo>
                <a:cubicBezTo>
                  <a:pt x="829" y="431"/>
                  <a:pt x="813" y="418"/>
                  <a:pt x="811" y="400"/>
                </a:cubicBezTo>
                <a:cubicBezTo>
                  <a:pt x="808" y="378"/>
                  <a:pt x="824" y="359"/>
                  <a:pt x="835" y="343"/>
                </a:cubicBezTo>
                <a:cubicBezTo>
                  <a:pt x="840" y="327"/>
                  <a:pt x="846" y="310"/>
                  <a:pt x="851" y="294"/>
                </a:cubicBezTo>
                <a:cubicBezTo>
                  <a:pt x="858" y="274"/>
                  <a:pt x="830" y="260"/>
                  <a:pt x="819" y="254"/>
                </a:cubicBezTo>
                <a:cubicBezTo>
                  <a:pt x="784" y="236"/>
                  <a:pt x="741" y="233"/>
                  <a:pt x="705" y="221"/>
                </a:cubicBezTo>
                <a:cubicBezTo>
                  <a:pt x="689" y="216"/>
                  <a:pt x="673" y="210"/>
                  <a:pt x="657" y="205"/>
                </a:cubicBezTo>
                <a:cubicBezTo>
                  <a:pt x="649" y="202"/>
                  <a:pt x="632" y="197"/>
                  <a:pt x="632" y="197"/>
                </a:cubicBezTo>
                <a:cubicBezTo>
                  <a:pt x="588" y="128"/>
                  <a:pt x="508" y="125"/>
                  <a:pt x="438" y="99"/>
                </a:cubicBezTo>
                <a:cubicBezTo>
                  <a:pt x="402" y="65"/>
                  <a:pt x="385" y="76"/>
                  <a:pt x="332" y="83"/>
                </a:cubicBezTo>
                <a:cubicBezTo>
                  <a:pt x="287" y="74"/>
                  <a:pt x="239" y="64"/>
                  <a:pt x="202" y="99"/>
                </a:cubicBezTo>
                <a:cubicBezTo>
                  <a:pt x="179" y="172"/>
                  <a:pt x="138" y="128"/>
                  <a:pt x="97" y="99"/>
                </a:cubicBezTo>
                <a:cubicBezTo>
                  <a:pt x="70" y="59"/>
                  <a:pt x="90" y="55"/>
                  <a:pt x="40" y="43"/>
                </a:cubicBezTo>
                <a:cubicBezTo>
                  <a:pt x="38" y="41"/>
                  <a:pt x="0" y="10"/>
                  <a:pt x="32" y="2"/>
                </a:cubicBezTo>
                <a:cubicBezTo>
                  <a:pt x="39" y="0"/>
                  <a:pt x="71" y="33"/>
                  <a:pt x="48" y="10"/>
                </a:cubicBezTo>
                <a:close/>
              </a:path>
            </a:pathLst>
          </a:custGeom>
          <a:solidFill>
            <a:schemeClr val="accent1"/>
          </a:solidFill>
          <a:ln w="9525">
            <a:noFill/>
            <a:round/>
            <a:headEnd/>
            <a:tailEnd/>
          </a:ln>
          <a:effectLst/>
        </p:spPr>
        <p:txBody>
          <a:bodyPr/>
          <a:lstStyle/>
          <a:p>
            <a:endParaRPr lang="en-US"/>
          </a:p>
        </p:txBody>
      </p:sp>
      <p:sp>
        <p:nvSpPr>
          <p:cNvPr id="4115" name="Freeform 19"/>
          <p:cNvSpPr>
            <a:spLocks/>
          </p:cNvSpPr>
          <p:nvPr/>
        </p:nvSpPr>
        <p:spPr bwMode="auto">
          <a:xfrm>
            <a:off x="3846513" y="2473325"/>
            <a:ext cx="401637" cy="209550"/>
          </a:xfrm>
          <a:custGeom>
            <a:avLst/>
            <a:gdLst/>
            <a:ahLst/>
            <a:cxnLst>
              <a:cxn ang="0">
                <a:pos x="35" y="24"/>
              </a:cxn>
              <a:cxn ang="0">
                <a:pos x="68" y="89"/>
              </a:cxn>
              <a:cxn ang="0">
                <a:pos x="197" y="0"/>
              </a:cxn>
              <a:cxn ang="0">
                <a:pos x="189" y="81"/>
              </a:cxn>
              <a:cxn ang="0">
                <a:pos x="108" y="113"/>
              </a:cxn>
              <a:cxn ang="0">
                <a:pos x="35" y="24"/>
              </a:cxn>
            </a:cxnLst>
            <a:rect l="0" t="0" r="r" b="b"/>
            <a:pathLst>
              <a:path w="253" h="132">
                <a:moveTo>
                  <a:pt x="35" y="24"/>
                </a:moveTo>
                <a:cubicBezTo>
                  <a:pt x="53" y="80"/>
                  <a:pt x="38" y="61"/>
                  <a:pt x="68" y="89"/>
                </a:cubicBezTo>
                <a:cubicBezTo>
                  <a:pt x="143" y="80"/>
                  <a:pt x="173" y="73"/>
                  <a:pt x="197" y="0"/>
                </a:cubicBezTo>
                <a:cubicBezTo>
                  <a:pt x="253" y="18"/>
                  <a:pt x="237" y="66"/>
                  <a:pt x="189" y="81"/>
                </a:cubicBezTo>
                <a:cubicBezTo>
                  <a:pt x="161" y="99"/>
                  <a:pt x="140" y="105"/>
                  <a:pt x="108" y="113"/>
                </a:cubicBezTo>
                <a:cubicBezTo>
                  <a:pt x="0" y="102"/>
                  <a:pt x="24" y="132"/>
                  <a:pt x="35" y="24"/>
                </a:cubicBezTo>
                <a:close/>
              </a:path>
            </a:pathLst>
          </a:custGeom>
          <a:solidFill>
            <a:schemeClr val="accent1"/>
          </a:solidFill>
          <a:ln w="9525">
            <a:noFill/>
            <a:round/>
            <a:headEnd/>
            <a:tailEnd/>
          </a:ln>
          <a:effectLst/>
        </p:spPr>
        <p:txBody>
          <a:bodyPr/>
          <a:lstStyle/>
          <a:p>
            <a:endParaRPr lang="en-US"/>
          </a:p>
        </p:txBody>
      </p:sp>
      <p:sp>
        <p:nvSpPr>
          <p:cNvPr id="4116" name="Freeform 20"/>
          <p:cNvSpPr>
            <a:spLocks/>
          </p:cNvSpPr>
          <p:nvPr/>
        </p:nvSpPr>
        <p:spPr bwMode="auto">
          <a:xfrm>
            <a:off x="4043363" y="1327150"/>
            <a:ext cx="4987925" cy="3179763"/>
          </a:xfrm>
          <a:custGeom>
            <a:avLst/>
            <a:gdLst/>
            <a:ahLst/>
            <a:cxnLst>
              <a:cxn ang="0">
                <a:pos x="2239" y="105"/>
              </a:cxn>
              <a:cxn ang="0">
                <a:pos x="1939" y="113"/>
              </a:cxn>
              <a:cxn ang="0">
                <a:pos x="1631" y="154"/>
              </a:cxn>
              <a:cxn ang="0">
                <a:pos x="1242" y="121"/>
              </a:cxn>
              <a:cxn ang="0">
                <a:pos x="901" y="243"/>
              </a:cxn>
              <a:cxn ang="0">
                <a:pos x="649" y="454"/>
              </a:cxn>
              <a:cxn ang="0">
                <a:pos x="471" y="559"/>
              </a:cxn>
              <a:cxn ang="0">
                <a:pos x="276" y="673"/>
              </a:cxn>
              <a:cxn ang="0">
                <a:pos x="219" y="1006"/>
              </a:cxn>
              <a:cxn ang="0">
                <a:pos x="73" y="989"/>
              </a:cxn>
              <a:cxn ang="0">
                <a:pos x="65" y="1265"/>
              </a:cxn>
              <a:cxn ang="0">
                <a:pos x="114" y="1006"/>
              </a:cxn>
              <a:cxn ang="0">
                <a:pos x="325" y="1014"/>
              </a:cxn>
              <a:cxn ang="0">
                <a:pos x="349" y="819"/>
              </a:cxn>
              <a:cxn ang="0">
                <a:pos x="666" y="673"/>
              </a:cxn>
              <a:cxn ang="0">
                <a:pos x="812" y="567"/>
              </a:cxn>
              <a:cxn ang="0">
                <a:pos x="941" y="486"/>
              </a:cxn>
              <a:cxn ang="0">
                <a:pos x="1055" y="494"/>
              </a:cxn>
              <a:cxn ang="0">
                <a:pos x="1185" y="405"/>
              </a:cxn>
              <a:cxn ang="0">
                <a:pos x="1225" y="243"/>
              </a:cxn>
              <a:cxn ang="0">
                <a:pos x="1120" y="121"/>
              </a:cxn>
              <a:cxn ang="0">
                <a:pos x="1290" y="194"/>
              </a:cxn>
              <a:cxn ang="0">
                <a:pos x="1469" y="324"/>
              </a:cxn>
              <a:cxn ang="0">
                <a:pos x="1696" y="316"/>
              </a:cxn>
              <a:cxn ang="0">
                <a:pos x="1696" y="251"/>
              </a:cxn>
              <a:cxn ang="0">
                <a:pos x="1818" y="146"/>
              </a:cxn>
              <a:cxn ang="0">
                <a:pos x="1874" y="178"/>
              </a:cxn>
              <a:cxn ang="0">
                <a:pos x="1866" y="259"/>
              </a:cxn>
              <a:cxn ang="0">
                <a:pos x="2166" y="308"/>
              </a:cxn>
              <a:cxn ang="0">
                <a:pos x="2312" y="202"/>
              </a:cxn>
              <a:cxn ang="0">
                <a:pos x="2507" y="308"/>
              </a:cxn>
              <a:cxn ang="0">
                <a:pos x="2515" y="446"/>
              </a:cxn>
              <a:cxn ang="0">
                <a:pos x="2540" y="567"/>
              </a:cxn>
              <a:cxn ang="0">
                <a:pos x="2475" y="916"/>
              </a:cxn>
              <a:cxn ang="0">
                <a:pos x="2312" y="673"/>
              </a:cxn>
              <a:cxn ang="0">
                <a:pos x="2126" y="851"/>
              </a:cxn>
              <a:cxn ang="0">
                <a:pos x="2248" y="1054"/>
              </a:cxn>
              <a:cxn ang="0">
                <a:pos x="2321" y="1135"/>
              </a:cxn>
              <a:cxn ang="0">
                <a:pos x="2118" y="1468"/>
              </a:cxn>
              <a:cxn ang="0">
                <a:pos x="2029" y="1573"/>
              </a:cxn>
              <a:cxn ang="0">
                <a:pos x="1899" y="1760"/>
              </a:cxn>
              <a:cxn ang="0">
                <a:pos x="1761" y="1825"/>
              </a:cxn>
              <a:cxn ang="0">
                <a:pos x="1891" y="1955"/>
              </a:cxn>
              <a:cxn ang="0">
                <a:pos x="2004" y="1817"/>
              </a:cxn>
              <a:cxn ang="0">
                <a:pos x="2175" y="1890"/>
              </a:cxn>
              <a:cxn ang="0">
                <a:pos x="2264" y="1971"/>
              </a:cxn>
              <a:cxn ang="0">
                <a:pos x="2183" y="1663"/>
              </a:cxn>
              <a:cxn ang="0">
                <a:pos x="2296" y="1509"/>
              </a:cxn>
              <a:cxn ang="0">
                <a:pos x="2386" y="1087"/>
              </a:cxn>
              <a:cxn ang="0">
                <a:pos x="2329" y="981"/>
              </a:cxn>
              <a:cxn ang="0">
                <a:pos x="2304" y="884"/>
              </a:cxn>
              <a:cxn ang="0">
                <a:pos x="2361" y="965"/>
              </a:cxn>
              <a:cxn ang="0">
                <a:pos x="2540" y="1054"/>
              </a:cxn>
              <a:cxn ang="0">
                <a:pos x="2718" y="730"/>
              </a:cxn>
              <a:cxn ang="0">
                <a:pos x="3116" y="559"/>
              </a:cxn>
              <a:cxn ang="0">
                <a:pos x="2840" y="81"/>
              </a:cxn>
            </a:cxnLst>
            <a:rect l="0" t="0" r="r" b="b"/>
            <a:pathLst>
              <a:path w="3142" h="2003">
                <a:moveTo>
                  <a:pt x="2434" y="56"/>
                </a:moveTo>
                <a:cubicBezTo>
                  <a:pt x="2298" y="77"/>
                  <a:pt x="2443" y="50"/>
                  <a:pt x="2337" y="81"/>
                </a:cubicBezTo>
                <a:cubicBezTo>
                  <a:pt x="2305" y="90"/>
                  <a:pt x="2239" y="105"/>
                  <a:pt x="2239" y="105"/>
                </a:cubicBezTo>
                <a:cubicBezTo>
                  <a:pt x="2202" y="142"/>
                  <a:pt x="2215" y="147"/>
                  <a:pt x="2231" y="194"/>
                </a:cubicBezTo>
                <a:cubicBezTo>
                  <a:pt x="2138" y="258"/>
                  <a:pt x="2202" y="228"/>
                  <a:pt x="2020" y="219"/>
                </a:cubicBezTo>
                <a:cubicBezTo>
                  <a:pt x="1969" y="202"/>
                  <a:pt x="1983" y="125"/>
                  <a:pt x="1939" y="113"/>
                </a:cubicBezTo>
                <a:cubicBezTo>
                  <a:pt x="1915" y="107"/>
                  <a:pt x="1890" y="108"/>
                  <a:pt x="1866" y="105"/>
                </a:cubicBezTo>
                <a:cubicBezTo>
                  <a:pt x="1815" y="108"/>
                  <a:pt x="1763" y="107"/>
                  <a:pt x="1712" y="113"/>
                </a:cubicBezTo>
                <a:cubicBezTo>
                  <a:pt x="1677" y="117"/>
                  <a:pt x="1662" y="144"/>
                  <a:pt x="1631" y="154"/>
                </a:cubicBezTo>
                <a:cubicBezTo>
                  <a:pt x="1591" y="214"/>
                  <a:pt x="1637" y="206"/>
                  <a:pt x="1542" y="194"/>
                </a:cubicBezTo>
                <a:cubicBezTo>
                  <a:pt x="1429" y="150"/>
                  <a:pt x="1416" y="139"/>
                  <a:pt x="1282" y="129"/>
                </a:cubicBezTo>
                <a:cubicBezTo>
                  <a:pt x="1269" y="126"/>
                  <a:pt x="1255" y="125"/>
                  <a:pt x="1242" y="121"/>
                </a:cubicBezTo>
                <a:cubicBezTo>
                  <a:pt x="1217" y="114"/>
                  <a:pt x="1169" y="97"/>
                  <a:pt x="1169" y="97"/>
                </a:cubicBezTo>
                <a:cubicBezTo>
                  <a:pt x="1133" y="100"/>
                  <a:pt x="1091" y="91"/>
                  <a:pt x="1063" y="113"/>
                </a:cubicBezTo>
                <a:cubicBezTo>
                  <a:pt x="1001" y="161"/>
                  <a:pt x="976" y="218"/>
                  <a:pt x="901" y="243"/>
                </a:cubicBezTo>
                <a:cubicBezTo>
                  <a:pt x="860" y="284"/>
                  <a:pt x="807" y="295"/>
                  <a:pt x="763" y="332"/>
                </a:cubicBezTo>
                <a:cubicBezTo>
                  <a:pt x="734" y="357"/>
                  <a:pt x="734" y="385"/>
                  <a:pt x="698" y="397"/>
                </a:cubicBezTo>
                <a:cubicBezTo>
                  <a:pt x="687" y="414"/>
                  <a:pt x="669" y="444"/>
                  <a:pt x="649" y="454"/>
                </a:cubicBezTo>
                <a:cubicBezTo>
                  <a:pt x="634" y="461"/>
                  <a:pt x="601" y="470"/>
                  <a:pt x="601" y="470"/>
                </a:cubicBezTo>
                <a:cubicBezTo>
                  <a:pt x="581" y="489"/>
                  <a:pt x="559" y="495"/>
                  <a:pt x="536" y="511"/>
                </a:cubicBezTo>
                <a:cubicBezTo>
                  <a:pt x="517" y="539"/>
                  <a:pt x="503" y="548"/>
                  <a:pt x="471" y="559"/>
                </a:cubicBezTo>
                <a:cubicBezTo>
                  <a:pt x="447" y="585"/>
                  <a:pt x="441" y="590"/>
                  <a:pt x="406" y="600"/>
                </a:cubicBezTo>
                <a:cubicBezTo>
                  <a:pt x="390" y="605"/>
                  <a:pt x="357" y="616"/>
                  <a:pt x="357" y="616"/>
                </a:cubicBezTo>
                <a:cubicBezTo>
                  <a:pt x="327" y="636"/>
                  <a:pt x="309" y="657"/>
                  <a:pt x="276" y="673"/>
                </a:cubicBezTo>
                <a:cubicBezTo>
                  <a:pt x="261" y="702"/>
                  <a:pt x="240" y="758"/>
                  <a:pt x="219" y="778"/>
                </a:cubicBezTo>
                <a:cubicBezTo>
                  <a:pt x="216" y="813"/>
                  <a:pt x="211" y="849"/>
                  <a:pt x="211" y="884"/>
                </a:cubicBezTo>
                <a:cubicBezTo>
                  <a:pt x="211" y="925"/>
                  <a:pt x="230" y="967"/>
                  <a:pt x="219" y="1006"/>
                </a:cubicBezTo>
                <a:cubicBezTo>
                  <a:pt x="215" y="1019"/>
                  <a:pt x="192" y="1000"/>
                  <a:pt x="179" y="997"/>
                </a:cubicBezTo>
                <a:cubicBezTo>
                  <a:pt x="152" y="979"/>
                  <a:pt x="144" y="959"/>
                  <a:pt x="114" y="949"/>
                </a:cubicBezTo>
                <a:cubicBezTo>
                  <a:pt x="100" y="962"/>
                  <a:pt x="87" y="976"/>
                  <a:pt x="73" y="989"/>
                </a:cubicBezTo>
                <a:cubicBezTo>
                  <a:pt x="59" y="1002"/>
                  <a:pt x="33" y="1030"/>
                  <a:pt x="33" y="1030"/>
                </a:cubicBezTo>
                <a:cubicBezTo>
                  <a:pt x="14" y="1087"/>
                  <a:pt x="23" y="1063"/>
                  <a:pt x="8" y="1103"/>
                </a:cubicBezTo>
                <a:cubicBezTo>
                  <a:pt x="13" y="1159"/>
                  <a:pt x="0" y="1243"/>
                  <a:pt x="65" y="1265"/>
                </a:cubicBezTo>
                <a:cubicBezTo>
                  <a:pt x="117" y="1259"/>
                  <a:pt x="143" y="1267"/>
                  <a:pt x="171" y="1225"/>
                </a:cubicBezTo>
                <a:cubicBezTo>
                  <a:pt x="198" y="1140"/>
                  <a:pt x="127" y="1129"/>
                  <a:pt x="73" y="1095"/>
                </a:cubicBezTo>
                <a:cubicBezTo>
                  <a:pt x="58" y="1049"/>
                  <a:pt x="69" y="1021"/>
                  <a:pt x="114" y="1006"/>
                </a:cubicBezTo>
                <a:cubicBezTo>
                  <a:pt x="148" y="970"/>
                  <a:pt x="196" y="1001"/>
                  <a:pt x="236" y="1014"/>
                </a:cubicBezTo>
                <a:cubicBezTo>
                  <a:pt x="251" y="1076"/>
                  <a:pt x="243" y="1073"/>
                  <a:pt x="309" y="1062"/>
                </a:cubicBezTo>
                <a:cubicBezTo>
                  <a:pt x="314" y="1046"/>
                  <a:pt x="320" y="1030"/>
                  <a:pt x="325" y="1014"/>
                </a:cubicBezTo>
                <a:cubicBezTo>
                  <a:pt x="328" y="1006"/>
                  <a:pt x="333" y="989"/>
                  <a:pt x="333" y="989"/>
                </a:cubicBezTo>
                <a:cubicBezTo>
                  <a:pt x="297" y="977"/>
                  <a:pt x="306" y="964"/>
                  <a:pt x="284" y="933"/>
                </a:cubicBezTo>
                <a:cubicBezTo>
                  <a:pt x="263" y="867"/>
                  <a:pt x="309" y="859"/>
                  <a:pt x="349" y="819"/>
                </a:cubicBezTo>
                <a:cubicBezTo>
                  <a:pt x="358" y="792"/>
                  <a:pt x="362" y="764"/>
                  <a:pt x="374" y="738"/>
                </a:cubicBezTo>
                <a:cubicBezTo>
                  <a:pt x="408" y="661"/>
                  <a:pt x="483" y="635"/>
                  <a:pt x="560" y="624"/>
                </a:cubicBezTo>
                <a:cubicBezTo>
                  <a:pt x="621" y="631"/>
                  <a:pt x="633" y="627"/>
                  <a:pt x="666" y="673"/>
                </a:cubicBezTo>
                <a:cubicBezTo>
                  <a:pt x="690" y="670"/>
                  <a:pt x="715" y="670"/>
                  <a:pt x="739" y="665"/>
                </a:cubicBezTo>
                <a:cubicBezTo>
                  <a:pt x="756" y="662"/>
                  <a:pt x="787" y="649"/>
                  <a:pt x="787" y="649"/>
                </a:cubicBezTo>
                <a:cubicBezTo>
                  <a:pt x="819" y="617"/>
                  <a:pt x="821" y="613"/>
                  <a:pt x="812" y="567"/>
                </a:cubicBezTo>
                <a:cubicBezTo>
                  <a:pt x="821" y="495"/>
                  <a:pt x="822" y="424"/>
                  <a:pt x="901" y="405"/>
                </a:cubicBezTo>
                <a:cubicBezTo>
                  <a:pt x="946" y="375"/>
                  <a:pt x="940" y="367"/>
                  <a:pt x="974" y="413"/>
                </a:cubicBezTo>
                <a:cubicBezTo>
                  <a:pt x="966" y="445"/>
                  <a:pt x="965" y="464"/>
                  <a:pt x="941" y="486"/>
                </a:cubicBezTo>
                <a:cubicBezTo>
                  <a:pt x="919" y="553"/>
                  <a:pt x="923" y="518"/>
                  <a:pt x="933" y="592"/>
                </a:cubicBezTo>
                <a:cubicBezTo>
                  <a:pt x="970" y="583"/>
                  <a:pt x="986" y="580"/>
                  <a:pt x="998" y="543"/>
                </a:cubicBezTo>
                <a:cubicBezTo>
                  <a:pt x="1006" y="493"/>
                  <a:pt x="1006" y="478"/>
                  <a:pt x="1055" y="494"/>
                </a:cubicBezTo>
                <a:cubicBezTo>
                  <a:pt x="1073" y="513"/>
                  <a:pt x="1077" y="527"/>
                  <a:pt x="1112" y="503"/>
                </a:cubicBezTo>
                <a:cubicBezTo>
                  <a:pt x="1119" y="498"/>
                  <a:pt x="1116" y="486"/>
                  <a:pt x="1120" y="478"/>
                </a:cubicBezTo>
                <a:cubicBezTo>
                  <a:pt x="1137" y="443"/>
                  <a:pt x="1146" y="417"/>
                  <a:pt x="1185" y="405"/>
                </a:cubicBezTo>
                <a:cubicBezTo>
                  <a:pt x="1249" y="363"/>
                  <a:pt x="1228" y="392"/>
                  <a:pt x="1250" y="324"/>
                </a:cubicBezTo>
                <a:cubicBezTo>
                  <a:pt x="1255" y="308"/>
                  <a:pt x="1266" y="275"/>
                  <a:pt x="1266" y="275"/>
                </a:cubicBezTo>
                <a:cubicBezTo>
                  <a:pt x="1252" y="265"/>
                  <a:pt x="1241" y="251"/>
                  <a:pt x="1225" y="243"/>
                </a:cubicBezTo>
                <a:cubicBezTo>
                  <a:pt x="1210" y="236"/>
                  <a:pt x="1177" y="227"/>
                  <a:pt x="1177" y="227"/>
                </a:cubicBezTo>
                <a:cubicBezTo>
                  <a:pt x="1157" y="208"/>
                  <a:pt x="1112" y="178"/>
                  <a:pt x="1112" y="178"/>
                </a:cubicBezTo>
                <a:cubicBezTo>
                  <a:pt x="1093" y="121"/>
                  <a:pt x="1080" y="134"/>
                  <a:pt x="1120" y="121"/>
                </a:cubicBezTo>
                <a:cubicBezTo>
                  <a:pt x="1131" y="124"/>
                  <a:pt x="1141" y="126"/>
                  <a:pt x="1152" y="129"/>
                </a:cubicBezTo>
                <a:cubicBezTo>
                  <a:pt x="1169" y="134"/>
                  <a:pt x="1201" y="146"/>
                  <a:pt x="1201" y="146"/>
                </a:cubicBezTo>
                <a:cubicBezTo>
                  <a:pt x="1230" y="189"/>
                  <a:pt x="1252" y="164"/>
                  <a:pt x="1290" y="194"/>
                </a:cubicBezTo>
                <a:cubicBezTo>
                  <a:pt x="1318" y="216"/>
                  <a:pt x="1325" y="247"/>
                  <a:pt x="1355" y="267"/>
                </a:cubicBezTo>
                <a:cubicBezTo>
                  <a:pt x="1391" y="255"/>
                  <a:pt x="1405" y="247"/>
                  <a:pt x="1453" y="267"/>
                </a:cubicBezTo>
                <a:cubicBezTo>
                  <a:pt x="1471" y="274"/>
                  <a:pt x="1457" y="309"/>
                  <a:pt x="1469" y="324"/>
                </a:cubicBezTo>
                <a:cubicBezTo>
                  <a:pt x="1474" y="331"/>
                  <a:pt x="1485" y="329"/>
                  <a:pt x="1493" y="332"/>
                </a:cubicBezTo>
                <a:cubicBezTo>
                  <a:pt x="1530" y="320"/>
                  <a:pt x="1563" y="328"/>
                  <a:pt x="1599" y="340"/>
                </a:cubicBezTo>
                <a:cubicBezTo>
                  <a:pt x="1661" y="299"/>
                  <a:pt x="1628" y="305"/>
                  <a:pt x="1696" y="316"/>
                </a:cubicBezTo>
                <a:cubicBezTo>
                  <a:pt x="1732" y="371"/>
                  <a:pt x="1736" y="362"/>
                  <a:pt x="1801" y="340"/>
                </a:cubicBezTo>
                <a:cubicBezTo>
                  <a:pt x="1807" y="335"/>
                  <a:pt x="1817" y="332"/>
                  <a:pt x="1818" y="324"/>
                </a:cubicBezTo>
                <a:cubicBezTo>
                  <a:pt x="1830" y="251"/>
                  <a:pt x="1739" y="256"/>
                  <a:pt x="1696" y="251"/>
                </a:cubicBezTo>
                <a:cubicBezTo>
                  <a:pt x="1688" y="246"/>
                  <a:pt x="1678" y="242"/>
                  <a:pt x="1672" y="235"/>
                </a:cubicBezTo>
                <a:cubicBezTo>
                  <a:pt x="1663" y="224"/>
                  <a:pt x="1657" y="197"/>
                  <a:pt x="1672" y="186"/>
                </a:cubicBezTo>
                <a:cubicBezTo>
                  <a:pt x="1709" y="159"/>
                  <a:pt x="1776" y="159"/>
                  <a:pt x="1818" y="146"/>
                </a:cubicBezTo>
                <a:cubicBezTo>
                  <a:pt x="1834" y="149"/>
                  <a:pt x="1850" y="151"/>
                  <a:pt x="1866" y="154"/>
                </a:cubicBezTo>
                <a:cubicBezTo>
                  <a:pt x="1875" y="156"/>
                  <a:pt x="1888" y="154"/>
                  <a:pt x="1891" y="162"/>
                </a:cubicBezTo>
                <a:cubicBezTo>
                  <a:pt x="1893" y="169"/>
                  <a:pt x="1881" y="174"/>
                  <a:pt x="1874" y="178"/>
                </a:cubicBezTo>
                <a:cubicBezTo>
                  <a:pt x="1851" y="191"/>
                  <a:pt x="1818" y="194"/>
                  <a:pt x="1793" y="202"/>
                </a:cubicBezTo>
                <a:cubicBezTo>
                  <a:pt x="1799" y="220"/>
                  <a:pt x="1799" y="233"/>
                  <a:pt x="1818" y="243"/>
                </a:cubicBezTo>
                <a:cubicBezTo>
                  <a:pt x="1833" y="250"/>
                  <a:pt x="1866" y="259"/>
                  <a:pt x="1866" y="259"/>
                </a:cubicBezTo>
                <a:cubicBezTo>
                  <a:pt x="1893" y="285"/>
                  <a:pt x="1885" y="297"/>
                  <a:pt x="1923" y="284"/>
                </a:cubicBezTo>
                <a:cubicBezTo>
                  <a:pt x="1978" y="289"/>
                  <a:pt x="2030" y="277"/>
                  <a:pt x="2061" y="324"/>
                </a:cubicBezTo>
                <a:cubicBezTo>
                  <a:pt x="2129" y="301"/>
                  <a:pt x="2067" y="296"/>
                  <a:pt x="2166" y="308"/>
                </a:cubicBezTo>
                <a:cubicBezTo>
                  <a:pt x="2218" y="298"/>
                  <a:pt x="2235" y="274"/>
                  <a:pt x="2280" y="259"/>
                </a:cubicBezTo>
                <a:cubicBezTo>
                  <a:pt x="2285" y="251"/>
                  <a:pt x="2294" y="244"/>
                  <a:pt x="2296" y="235"/>
                </a:cubicBezTo>
                <a:cubicBezTo>
                  <a:pt x="2302" y="196"/>
                  <a:pt x="2263" y="220"/>
                  <a:pt x="2312" y="202"/>
                </a:cubicBezTo>
                <a:cubicBezTo>
                  <a:pt x="2350" y="166"/>
                  <a:pt x="2366" y="201"/>
                  <a:pt x="2394" y="227"/>
                </a:cubicBezTo>
                <a:cubicBezTo>
                  <a:pt x="2396" y="242"/>
                  <a:pt x="2394" y="283"/>
                  <a:pt x="2418" y="292"/>
                </a:cubicBezTo>
                <a:cubicBezTo>
                  <a:pt x="2446" y="303"/>
                  <a:pt x="2478" y="300"/>
                  <a:pt x="2507" y="308"/>
                </a:cubicBezTo>
                <a:cubicBezTo>
                  <a:pt x="2547" y="319"/>
                  <a:pt x="2580" y="332"/>
                  <a:pt x="2621" y="340"/>
                </a:cubicBezTo>
                <a:cubicBezTo>
                  <a:pt x="2613" y="439"/>
                  <a:pt x="2632" y="455"/>
                  <a:pt x="2548" y="438"/>
                </a:cubicBezTo>
                <a:cubicBezTo>
                  <a:pt x="2537" y="441"/>
                  <a:pt x="2522" y="437"/>
                  <a:pt x="2515" y="446"/>
                </a:cubicBezTo>
                <a:cubicBezTo>
                  <a:pt x="2514" y="447"/>
                  <a:pt x="2532" y="493"/>
                  <a:pt x="2532" y="494"/>
                </a:cubicBezTo>
                <a:cubicBezTo>
                  <a:pt x="2538" y="510"/>
                  <a:pt x="2548" y="543"/>
                  <a:pt x="2548" y="543"/>
                </a:cubicBezTo>
                <a:cubicBezTo>
                  <a:pt x="2545" y="551"/>
                  <a:pt x="2546" y="561"/>
                  <a:pt x="2540" y="567"/>
                </a:cubicBezTo>
                <a:cubicBezTo>
                  <a:pt x="2526" y="581"/>
                  <a:pt x="2491" y="600"/>
                  <a:pt x="2491" y="600"/>
                </a:cubicBezTo>
                <a:cubicBezTo>
                  <a:pt x="2472" y="658"/>
                  <a:pt x="2489" y="640"/>
                  <a:pt x="2450" y="665"/>
                </a:cubicBezTo>
                <a:cubicBezTo>
                  <a:pt x="2462" y="753"/>
                  <a:pt x="2470" y="824"/>
                  <a:pt x="2475" y="916"/>
                </a:cubicBezTo>
                <a:cubicBezTo>
                  <a:pt x="2460" y="978"/>
                  <a:pt x="2424" y="971"/>
                  <a:pt x="2377" y="941"/>
                </a:cubicBezTo>
                <a:cubicBezTo>
                  <a:pt x="2347" y="894"/>
                  <a:pt x="2334" y="833"/>
                  <a:pt x="2321" y="778"/>
                </a:cubicBezTo>
                <a:cubicBezTo>
                  <a:pt x="2318" y="743"/>
                  <a:pt x="2333" y="701"/>
                  <a:pt x="2312" y="673"/>
                </a:cubicBezTo>
                <a:cubicBezTo>
                  <a:pt x="2300" y="657"/>
                  <a:pt x="2294" y="708"/>
                  <a:pt x="2280" y="722"/>
                </a:cubicBezTo>
                <a:cubicBezTo>
                  <a:pt x="2237" y="765"/>
                  <a:pt x="2267" y="745"/>
                  <a:pt x="2175" y="754"/>
                </a:cubicBezTo>
                <a:cubicBezTo>
                  <a:pt x="2153" y="785"/>
                  <a:pt x="2147" y="820"/>
                  <a:pt x="2126" y="851"/>
                </a:cubicBezTo>
                <a:cubicBezTo>
                  <a:pt x="2139" y="892"/>
                  <a:pt x="2153" y="880"/>
                  <a:pt x="2191" y="892"/>
                </a:cubicBezTo>
                <a:cubicBezTo>
                  <a:pt x="2220" y="911"/>
                  <a:pt x="2236" y="912"/>
                  <a:pt x="2256" y="941"/>
                </a:cubicBezTo>
                <a:cubicBezTo>
                  <a:pt x="2269" y="980"/>
                  <a:pt x="2261" y="1016"/>
                  <a:pt x="2248" y="1054"/>
                </a:cubicBezTo>
                <a:cubicBezTo>
                  <a:pt x="2289" y="1118"/>
                  <a:pt x="2237" y="1044"/>
                  <a:pt x="2288" y="1095"/>
                </a:cubicBezTo>
                <a:cubicBezTo>
                  <a:pt x="2295" y="1102"/>
                  <a:pt x="2298" y="1112"/>
                  <a:pt x="2304" y="1119"/>
                </a:cubicBezTo>
                <a:cubicBezTo>
                  <a:pt x="2309" y="1125"/>
                  <a:pt x="2315" y="1130"/>
                  <a:pt x="2321" y="1135"/>
                </a:cubicBezTo>
                <a:cubicBezTo>
                  <a:pt x="2343" y="1203"/>
                  <a:pt x="2349" y="1338"/>
                  <a:pt x="2288" y="1387"/>
                </a:cubicBezTo>
                <a:cubicBezTo>
                  <a:pt x="2272" y="1400"/>
                  <a:pt x="2236" y="1412"/>
                  <a:pt x="2215" y="1419"/>
                </a:cubicBezTo>
                <a:cubicBezTo>
                  <a:pt x="2180" y="1456"/>
                  <a:pt x="2159" y="1448"/>
                  <a:pt x="2118" y="1468"/>
                </a:cubicBezTo>
                <a:cubicBezTo>
                  <a:pt x="2093" y="1480"/>
                  <a:pt x="2089" y="1488"/>
                  <a:pt x="2069" y="1509"/>
                </a:cubicBezTo>
                <a:cubicBezTo>
                  <a:pt x="2064" y="1525"/>
                  <a:pt x="2058" y="1541"/>
                  <a:pt x="2053" y="1557"/>
                </a:cubicBezTo>
                <a:cubicBezTo>
                  <a:pt x="2050" y="1566"/>
                  <a:pt x="2036" y="1567"/>
                  <a:pt x="2029" y="1573"/>
                </a:cubicBezTo>
                <a:cubicBezTo>
                  <a:pt x="1977" y="1615"/>
                  <a:pt x="1965" y="1619"/>
                  <a:pt x="1907" y="1638"/>
                </a:cubicBezTo>
                <a:cubicBezTo>
                  <a:pt x="1886" y="1660"/>
                  <a:pt x="1868" y="1665"/>
                  <a:pt x="1858" y="1695"/>
                </a:cubicBezTo>
                <a:cubicBezTo>
                  <a:pt x="1874" y="1719"/>
                  <a:pt x="1890" y="1733"/>
                  <a:pt x="1899" y="1760"/>
                </a:cubicBezTo>
                <a:cubicBezTo>
                  <a:pt x="1891" y="1801"/>
                  <a:pt x="1876" y="1835"/>
                  <a:pt x="1834" y="1849"/>
                </a:cubicBezTo>
                <a:cubicBezTo>
                  <a:pt x="1823" y="1846"/>
                  <a:pt x="1812" y="1844"/>
                  <a:pt x="1801" y="1841"/>
                </a:cubicBezTo>
                <a:cubicBezTo>
                  <a:pt x="1786" y="1837"/>
                  <a:pt x="1691" y="1803"/>
                  <a:pt x="1761" y="1825"/>
                </a:cubicBezTo>
                <a:cubicBezTo>
                  <a:pt x="1779" y="1837"/>
                  <a:pt x="1797" y="1847"/>
                  <a:pt x="1810" y="1866"/>
                </a:cubicBezTo>
                <a:cubicBezTo>
                  <a:pt x="1837" y="1905"/>
                  <a:pt x="1811" y="1932"/>
                  <a:pt x="1858" y="1963"/>
                </a:cubicBezTo>
                <a:cubicBezTo>
                  <a:pt x="1869" y="1960"/>
                  <a:pt x="1880" y="1958"/>
                  <a:pt x="1891" y="1955"/>
                </a:cubicBezTo>
                <a:cubicBezTo>
                  <a:pt x="1907" y="1950"/>
                  <a:pt x="1939" y="1939"/>
                  <a:pt x="1939" y="1939"/>
                </a:cubicBezTo>
                <a:cubicBezTo>
                  <a:pt x="1958" y="1920"/>
                  <a:pt x="1988" y="1874"/>
                  <a:pt x="1988" y="1874"/>
                </a:cubicBezTo>
                <a:cubicBezTo>
                  <a:pt x="1989" y="1870"/>
                  <a:pt x="1999" y="1824"/>
                  <a:pt x="2004" y="1817"/>
                </a:cubicBezTo>
                <a:cubicBezTo>
                  <a:pt x="2042" y="1762"/>
                  <a:pt x="2018" y="1824"/>
                  <a:pt x="2045" y="1768"/>
                </a:cubicBezTo>
                <a:cubicBezTo>
                  <a:pt x="2063" y="1731"/>
                  <a:pt x="2046" y="1721"/>
                  <a:pt x="2085" y="1695"/>
                </a:cubicBezTo>
                <a:cubicBezTo>
                  <a:pt x="2165" y="1721"/>
                  <a:pt x="2111" y="1830"/>
                  <a:pt x="2175" y="1890"/>
                </a:cubicBezTo>
                <a:cubicBezTo>
                  <a:pt x="2187" y="1928"/>
                  <a:pt x="2195" y="1966"/>
                  <a:pt x="2207" y="2003"/>
                </a:cubicBezTo>
                <a:cubicBezTo>
                  <a:pt x="2223" y="2000"/>
                  <a:pt x="2242" y="2003"/>
                  <a:pt x="2256" y="1995"/>
                </a:cubicBezTo>
                <a:cubicBezTo>
                  <a:pt x="2263" y="1991"/>
                  <a:pt x="2264" y="1979"/>
                  <a:pt x="2264" y="1971"/>
                </a:cubicBezTo>
                <a:cubicBezTo>
                  <a:pt x="2264" y="1903"/>
                  <a:pt x="2262" y="1770"/>
                  <a:pt x="2207" y="1711"/>
                </a:cubicBezTo>
                <a:cubicBezTo>
                  <a:pt x="2204" y="1703"/>
                  <a:pt x="2203" y="1695"/>
                  <a:pt x="2199" y="1687"/>
                </a:cubicBezTo>
                <a:cubicBezTo>
                  <a:pt x="2195" y="1678"/>
                  <a:pt x="2186" y="1672"/>
                  <a:pt x="2183" y="1663"/>
                </a:cubicBezTo>
                <a:cubicBezTo>
                  <a:pt x="2175" y="1639"/>
                  <a:pt x="2166" y="1590"/>
                  <a:pt x="2166" y="1590"/>
                </a:cubicBezTo>
                <a:cubicBezTo>
                  <a:pt x="2172" y="1574"/>
                  <a:pt x="2167" y="1546"/>
                  <a:pt x="2183" y="1541"/>
                </a:cubicBezTo>
                <a:cubicBezTo>
                  <a:pt x="2220" y="1529"/>
                  <a:pt x="2258" y="1518"/>
                  <a:pt x="2296" y="1509"/>
                </a:cubicBezTo>
                <a:cubicBezTo>
                  <a:pt x="2308" y="1496"/>
                  <a:pt x="2327" y="1490"/>
                  <a:pt x="2337" y="1476"/>
                </a:cubicBezTo>
                <a:cubicBezTo>
                  <a:pt x="2357" y="1448"/>
                  <a:pt x="2365" y="1409"/>
                  <a:pt x="2386" y="1379"/>
                </a:cubicBezTo>
                <a:cubicBezTo>
                  <a:pt x="2398" y="1260"/>
                  <a:pt x="2403" y="1243"/>
                  <a:pt x="2386" y="1087"/>
                </a:cubicBezTo>
                <a:cubicBezTo>
                  <a:pt x="2385" y="1079"/>
                  <a:pt x="2374" y="1076"/>
                  <a:pt x="2369" y="1070"/>
                </a:cubicBezTo>
                <a:cubicBezTo>
                  <a:pt x="2357" y="1055"/>
                  <a:pt x="2337" y="1022"/>
                  <a:pt x="2337" y="1022"/>
                </a:cubicBezTo>
                <a:cubicBezTo>
                  <a:pt x="2334" y="1008"/>
                  <a:pt x="2335" y="994"/>
                  <a:pt x="2329" y="981"/>
                </a:cubicBezTo>
                <a:cubicBezTo>
                  <a:pt x="2326" y="974"/>
                  <a:pt x="2316" y="972"/>
                  <a:pt x="2312" y="965"/>
                </a:cubicBezTo>
                <a:cubicBezTo>
                  <a:pt x="2303" y="947"/>
                  <a:pt x="2302" y="927"/>
                  <a:pt x="2296" y="908"/>
                </a:cubicBezTo>
                <a:cubicBezTo>
                  <a:pt x="2299" y="900"/>
                  <a:pt x="2296" y="887"/>
                  <a:pt x="2304" y="884"/>
                </a:cubicBezTo>
                <a:cubicBezTo>
                  <a:pt x="2311" y="882"/>
                  <a:pt x="2316" y="894"/>
                  <a:pt x="2321" y="900"/>
                </a:cubicBezTo>
                <a:cubicBezTo>
                  <a:pt x="2380" y="972"/>
                  <a:pt x="2299" y="883"/>
                  <a:pt x="2353" y="941"/>
                </a:cubicBezTo>
                <a:cubicBezTo>
                  <a:pt x="2356" y="949"/>
                  <a:pt x="2355" y="959"/>
                  <a:pt x="2361" y="965"/>
                </a:cubicBezTo>
                <a:cubicBezTo>
                  <a:pt x="2375" y="979"/>
                  <a:pt x="2410" y="997"/>
                  <a:pt x="2410" y="997"/>
                </a:cubicBezTo>
                <a:cubicBezTo>
                  <a:pt x="2425" y="1045"/>
                  <a:pt x="2472" y="1045"/>
                  <a:pt x="2515" y="1062"/>
                </a:cubicBezTo>
                <a:cubicBezTo>
                  <a:pt x="2523" y="1059"/>
                  <a:pt x="2534" y="1060"/>
                  <a:pt x="2540" y="1054"/>
                </a:cubicBezTo>
                <a:cubicBezTo>
                  <a:pt x="2554" y="1041"/>
                  <a:pt x="2572" y="1006"/>
                  <a:pt x="2572" y="1006"/>
                </a:cubicBezTo>
                <a:cubicBezTo>
                  <a:pt x="2600" y="917"/>
                  <a:pt x="2591" y="865"/>
                  <a:pt x="2653" y="787"/>
                </a:cubicBezTo>
                <a:cubicBezTo>
                  <a:pt x="2667" y="745"/>
                  <a:pt x="2678" y="750"/>
                  <a:pt x="2718" y="730"/>
                </a:cubicBezTo>
                <a:cubicBezTo>
                  <a:pt x="2750" y="714"/>
                  <a:pt x="2772" y="698"/>
                  <a:pt x="2807" y="689"/>
                </a:cubicBezTo>
                <a:cubicBezTo>
                  <a:pt x="2888" y="695"/>
                  <a:pt x="3079" y="713"/>
                  <a:pt x="3132" y="689"/>
                </a:cubicBezTo>
                <a:cubicBezTo>
                  <a:pt x="3142" y="684"/>
                  <a:pt x="3121" y="583"/>
                  <a:pt x="3116" y="559"/>
                </a:cubicBezTo>
                <a:cubicBezTo>
                  <a:pt x="3099" y="366"/>
                  <a:pt x="3112" y="523"/>
                  <a:pt x="3091" y="178"/>
                </a:cubicBezTo>
                <a:cubicBezTo>
                  <a:pt x="3089" y="142"/>
                  <a:pt x="3105" y="18"/>
                  <a:pt x="3051" y="0"/>
                </a:cubicBezTo>
                <a:cubicBezTo>
                  <a:pt x="2972" y="19"/>
                  <a:pt x="2918" y="61"/>
                  <a:pt x="2840" y="81"/>
                </a:cubicBezTo>
                <a:cubicBezTo>
                  <a:pt x="2704" y="72"/>
                  <a:pt x="2570" y="56"/>
                  <a:pt x="2434" y="56"/>
                </a:cubicBezTo>
                <a:close/>
              </a:path>
            </a:pathLst>
          </a:custGeom>
          <a:solidFill>
            <a:schemeClr val="accent1"/>
          </a:solidFill>
          <a:ln w="9525">
            <a:noFill/>
            <a:round/>
            <a:headEnd/>
            <a:tailEnd/>
          </a:ln>
          <a:effectLst/>
        </p:spPr>
        <p:txBody>
          <a:bodyPr/>
          <a:lstStyle/>
          <a:p>
            <a:endParaRPr lang="en-US"/>
          </a:p>
        </p:txBody>
      </p:sp>
      <p:sp>
        <p:nvSpPr>
          <p:cNvPr id="4117" name="Freeform 21"/>
          <p:cNvSpPr>
            <a:spLocks/>
          </p:cNvSpPr>
          <p:nvPr/>
        </p:nvSpPr>
        <p:spPr bwMode="auto">
          <a:xfrm>
            <a:off x="7415213" y="3052763"/>
            <a:ext cx="239712" cy="398462"/>
          </a:xfrm>
          <a:custGeom>
            <a:avLst/>
            <a:gdLst/>
            <a:ahLst/>
            <a:cxnLst>
              <a:cxn ang="0">
                <a:pos x="99" y="48"/>
              </a:cxn>
              <a:cxn ang="0">
                <a:pos x="18" y="162"/>
              </a:cxn>
              <a:cxn ang="0">
                <a:pos x="34" y="194"/>
              </a:cxn>
              <a:cxn ang="0">
                <a:pos x="51" y="251"/>
              </a:cxn>
              <a:cxn ang="0">
                <a:pos x="124" y="203"/>
              </a:cxn>
              <a:cxn ang="0">
                <a:pos x="140" y="89"/>
              </a:cxn>
              <a:cxn ang="0">
                <a:pos x="107" y="32"/>
              </a:cxn>
              <a:cxn ang="0">
                <a:pos x="99" y="48"/>
              </a:cxn>
            </a:cxnLst>
            <a:rect l="0" t="0" r="r" b="b"/>
            <a:pathLst>
              <a:path w="151" h="251">
                <a:moveTo>
                  <a:pt x="99" y="48"/>
                </a:moveTo>
                <a:cubicBezTo>
                  <a:pt x="65" y="84"/>
                  <a:pt x="51" y="129"/>
                  <a:pt x="18" y="162"/>
                </a:cubicBezTo>
                <a:cubicBezTo>
                  <a:pt x="0" y="215"/>
                  <a:pt x="9" y="162"/>
                  <a:pt x="34" y="194"/>
                </a:cubicBezTo>
                <a:cubicBezTo>
                  <a:pt x="46" y="210"/>
                  <a:pt x="44" y="232"/>
                  <a:pt x="51" y="251"/>
                </a:cubicBezTo>
                <a:cubicBezTo>
                  <a:pt x="131" y="238"/>
                  <a:pt x="78" y="246"/>
                  <a:pt x="124" y="203"/>
                </a:cubicBezTo>
                <a:cubicBezTo>
                  <a:pt x="112" y="160"/>
                  <a:pt x="115" y="127"/>
                  <a:pt x="140" y="89"/>
                </a:cubicBezTo>
                <a:cubicBezTo>
                  <a:pt x="136" y="58"/>
                  <a:pt x="151" y="0"/>
                  <a:pt x="107" y="32"/>
                </a:cubicBezTo>
                <a:cubicBezTo>
                  <a:pt x="102" y="36"/>
                  <a:pt x="102" y="43"/>
                  <a:pt x="99" y="48"/>
                </a:cubicBezTo>
                <a:close/>
              </a:path>
            </a:pathLst>
          </a:custGeom>
          <a:solidFill>
            <a:schemeClr val="accent1"/>
          </a:solidFill>
          <a:ln w="9525">
            <a:noFill/>
            <a:round/>
            <a:headEnd/>
            <a:tailEnd/>
          </a:ln>
          <a:effectLst/>
        </p:spPr>
        <p:txBody>
          <a:bodyPr/>
          <a:lstStyle/>
          <a:p>
            <a:endParaRPr lang="en-US"/>
          </a:p>
        </p:txBody>
      </p:sp>
      <p:sp>
        <p:nvSpPr>
          <p:cNvPr id="4118" name="Freeform 22"/>
          <p:cNvSpPr>
            <a:spLocks/>
          </p:cNvSpPr>
          <p:nvPr/>
        </p:nvSpPr>
        <p:spPr bwMode="auto">
          <a:xfrm>
            <a:off x="3914775" y="3579813"/>
            <a:ext cx="303213" cy="642937"/>
          </a:xfrm>
          <a:custGeom>
            <a:avLst/>
            <a:gdLst/>
            <a:ahLst/>
            <a:cxnLst>
              <a:cxn ang="0">
                <a:pos x="179" y="0"/>
              </a:cxn>
              <a:cxn ang="0">
                <a:pos x="146" y="90"/>
              </a:cxn>
              <a:cxn ang="0">
                <a:pos x="49" y="187"/>
              </a:cxn>
              <a:cxn ang="0">
                <a:pos x="57" y="349"/>
              </a:cxn>
              <a:cxn ang="0">
                <a:pos x="49" y="398"/>
              </a:cxn>
              <a:cxn ang="0">
                <a:pos x="25" y="382"/>
              </a:cxn>
              <a:cxn ang="0">
                <a:pos x="0" y="292"/>
              </a:cxn>
              <a:cxn ang="0">
                <a:pos x="49" y="154"/>
              </a:cxn>
              <a:cxn ang="0">
                <a:pos x="138" y="65"/>
              </a:cxn>
              <a:cxn ang="0">
                <a:pos x="179" y="0"/>
              </a:cxn>
            </a:cxnLst>
            <a:rect l="0" t="0" r="r" b="b"/>
            <a:pathLst>
              <a:path w="191" h="405">
                <a:moveTo>
                  <a:pt x="179" y="0"/>
                </a:moveTo>
                <a:cubicBezTo>
                  <a:pt x="191" y="38"/>
                  <a:pt x="168" y="60"/>
                  <a:pt x="146" y="90"/>
                </a:cubicBezTo>
                <a:cubicBezTo>
                  <a:pt x="111" y="137"/>
                  <a:pt x="98" y="154"/>
                  <a:pt x="49" y="187"/>
                </a:cubicBezTo>
                <a:cubicBezTo>
                  <a:pt x="31" y="240"/>
                  <a:pt x="39" y="296"/>
                  <a:pt x="57" y="349"/>
                </a:cubicBezTo>
                <a:cubicBezTo>
                  <a:pt x="54" y="365"/>
                  <a:pt x="61" y="386"/>
                  <a:pt x="49" y="398"/>
                </a:cubicBezTo>
                <a:cubicBezTo>
                  <a:pt x="42" y="405"/>
                  <a:pt x="31" y="389"/>
                  <a:pt x="25" y="382"/>
                </a:cubicBezTo>
                <a:cubicBezTo>
                  <a:pt x="5" y="358"/>
                  <a:pt x="0" y="292"/>
                  <a:pt x="0" y="292"/>
                </a:cubicBezTo>
                <a:cubicBezTo>
                  <a:pt x="8" y="213"/>
                  <a:pt x="3" y="203"/>
                  <a:pt x="49" y="154"/>
                </a:cubicBezTo>
                <a:cubicBezTo>
                  <a:pt x="67" y="99"/>
                  <a:pt x="78" y="80"/>
                  <a:pt x="138" y="65"/>
                </a:cubicBezTo>
                <a:cubicBezTo>
                  <a:pt x="154" y="40"/>
                  <a:pt x="170" y="28"/>
                  <a:pt x="179" y="0"/>
                </a:cubicBezTo>
                <a:close/>
              </a:path>
            </a:pathLst>
          </a:custGeom>
          <a:solidFill>
            <a:schemeClr val="accent1"/>
          </a:solidFill>
          <a:ln w="9525">
            <a:noFill/>
            <a:round/>
            <a:headEnd/>
            <a:tailEnd/>
          </a:ln>
          <a:effectLst/>
        </p:spPr>
        <p:txBody>
          <a:bodyPr/>
          <a:lstStyle/>
          <a:p>
            <a:endParaRPr lang="en-US"/>
          </a:p>
        </p:txBody>
      </p:sp>
      <p:sp>
        <p:nvSpPr>
          <p:cNvPr id="4119" name="Freeform 23"/>
          <p:cNvSpPr>
            <a:spLocks/>
          </p:cNvSpPr>
          <p:nvPr/>
        </p:nvSpPr>
        <p:spPr bwMode="auto">
          <a:xfrm>
            <a:off x="4181475" y="3735388"/>
            <a:ext cx="3371850" cy="1660525"/>
          </a:xfrm>
          <a:custGeom>
            <a:avLst/>
            <a:gdLst/>
            <a:ahLst/>
            <a:cxnLst>
              <a:cxn ang="0">
                <a:pos x="19" y="397"/>
              </a:cxn>
              <a:cxn ang="0">
                <a:pos x="222" y="422"/>
              </a:cxn>
              <a:cxn ang="0">
                <a:pos x="311" y="551"/>
              </a:cxn>
              <a:cxn ang="0">
                <a:pos x="327" y="795"/>
              </a:cxn>
              <a:cxn ang="0">
                <a:pos x="506" y="973"/>
              </a:cxn>
              <a:cxn ang="0">
                <a:pos x="571" y="892"/>
              </a:cxn>
              <a:cxn ang="0">
                <a:pos x="684" y="738"/>
              </a:cxn>
              <a:cxn ang="0">
                <a:pos x="733" y="714"/>
              </a:cxn>
              <a:cxn ang="0">
                <a:pos x="863" y="405"/>
              </a:cxn>
              <a:cxn ang="0">
                <a:pos x="887" y="308"/>
              </a:cxn>
              <a:cxn ang="0">
                <a:pos x="798" y="276"/>
              </a:cxn>
              <a:cxn ang="0">
                <a:pos x="668" y="56"/>
              </a:cxn>
              <a:cxn ang="0">
                <a:pos x="708" y="89"/>
              </a:cxn>
              <a:cxn ang="0">
                <a:pos x="911" y="211"/>
              </a:cxn>
              <a:cxn ang="0">
                <a:pos x="976" y="178"/>
              </a:cxn>
              <a:cxn ang="0">
                <a:pos x="992" y="73"/>
              </a:cxn>
              <a:cxn ang="0">
                <a:pos x="944" y="0"/>
              </a:cxn>
              <a:cxn ang="0">
                <a:pos x="1122" y="48"/>
              </a:cxn>
              <a:cxn ang="0">
                <a:pos x="1276" y="235"/>
              </a:cxn>
              <a:cxn ang="0">
                <a:pos x="1374" y="365"/>
              </a:cxn>
              <a:cxn ang="0">
                <a:pos x="1398" y="202"/>
              </a:cxn>
              <a:cxn ang="0">
                <a:pos x="1552" y="170"/>
              </a:cxn>
              <a:cxn ang="0">
                <a:pos x="1649" y="332"/>
              </a:cxn>
              <a:cxn ang="0">
                <a:pos x="1609" y="389"/>
              </a:cxn>
              <a:cxn ang="0">
                <a:pos x="1714" y="503"/>
              </a:cxn>
              <a:cxn ang="0">
                <a:pos x="1942" y="624"/>
              </a:cxn>
              <a:cxn ang="0">
                <a:pos x="2055" y="592"/>
              </a:cxn>
              <a:cxn ang="0">
                <a:pos x="2031" y="486"/>
              </a:cxn>
              <a:cxn ang="0">
                <a:pos x="2079" y="592"/>
              </a:cxn>
              <a:cxn ang="0">
                <a:pos x="2120" y="657"/>
              </a:cxn>
              <a:cxn ang="0">
                <a:pos x="1950" y="689"/>
              </a:cxn>
              <a:cxn ang="0">
                <a:pos x="1560" y="438"/>
              </a:cxn>
              <a:cxn ang="0">
                <a:pos x="1544" y="373"/>
              </a:cxn>
              <a:cxn ang="0">
                <a:pos x="1560" y="267"/>
              </a:cxn>
              <a:cxn ang="0">
                <a:pos x="1439" y="243"/>
              </a:cxn>
              <a:cxn ang="0">
                <a:pos x="1382" y="381"/>
              </a:cxn>
              <a:cxn ang="0">
                <a:pos x="1276" y="316"/>
              </a:cxn>
              <a:cxn ang="0">
                <a:pos x="1228" y="219"/>
              </a:cxn>
              <a:cxn ang="0">
                <a:pos x="1090" y="129"/>
              </a:cxn>
              <a:cxn ang="0">
                <a:pos x="1000" y="186"/>
              </a:cxn>
              <a:cxn ang="0">
                <a:pos x="936" y="251"/>
              </a:cxn>
              <a:cxn ang="0">
                <a:pos x="944" y="349"/>
              </a:cxn>
              <a:cxn ang="0">
                <a:pos x="887" y="389"/>
              </a:cxn>
              <a:cxn ang="0">
                <a:pos x="806" y="462"/>
              </a:cxn>
              <a:cxn ang="0">
                <a:pos x="765" y="584"/>
              </a:cxn>
              <a:cxn ang="0">
                <a:pos x="652" y="876"/>
              </a:cxn>
              <a:cxn ang="0">
                <a:pos x="546" y="973"/>
              </a:cxn>
              <a:cxn ang="0">
                <a:pos x="360" y="1022"/>
              </a:cxn>
              <a:cxn ang="0">
                <a:pos x="303" y="933"/>
              </a:cxn>
              <a:cxn ang="0">
                <a:pos x="246" y="527"/>
              </a:cxn>
              <a:cxn ang="0">
                <a:pos x="222" y="454"/>
              </a:cxn>
              <a:cxn ang="0">
                <a:pos x="51" y="413"/>
              </a:cxn>
            </a:cxnLst>
            <a:rect l="0" t="0" r="r" b="b"/>
            <a:pathLst>
              <a:path w="2124" h="1046">
                <a:moveTo>
                  <a:pt x="3" y="373"/>
                </a:moveTo>
                <a:cubicBezTo>
                  <a:pt x="8" y="381"/>
                  <a:pt x="10" y="395"/>
                  <a:pt x="19" y="397"/>
                </a:cubicBezTo>
                <a:cubicBezTo>
                  <a:pt x="47" y="404"/>
                  <a:pt x="104" y="382"/>
                  <a:pt x="132" y="373"/>
                </a:cubicBezTo>
                <a:cubicBezTo>
                  <a:pt x="200" y="384"/>
                  <a:pt x="169" y="369"/>
                  <a:pt x="222" y="422"/>
                </a:cubicBezTo>
                <a:cubicBezTo>
                  <a:pt x="230" y="430"/>
                  <a:pt x="246" y="446"/>
                  <a:pt x="246" y="446"/>
                </a:cubicBezTo>
                <a:cubicBezTo>
                  <a:pt x="259" y="497"/>
                  <a:pt x="267" y="519"/>
                  <a:pt x="311" y="551"/>
                </a:cubicBezTo>
                <a:cubicBezTo>
                  <a:pt x="333" y="618"/>
                  <a:pt x="311" y="540"/>
                  <a:pt x="311" y="689"/>
                </a:cubicBezTo>
                <a:cubicBezTo>
                  <a:pt x="311" y="744"/>
                  <a:pt x="318" y="752"/>
                  <a:pt x="327" y="795"/>
                </a:cubicBezTo>
                <a:cubicBezTo>
                  <a:pt x="345" y="878"/>
                  <a:pt x="348" y="942"/>
                  <a:pt x="408" y="1006"/>
                </a:cubicBezTo>
                <a:cubicBezTo>
                  <a:pt x="441" y="995"/>
                  <a:pt x="473" y="984"/>
                  <a:pt x="506" y="973"/>
                </a:cubicBezTo>
                <a:cubicBezTo>
                  <a:pt x="514" y="970"/>
                  <a:pt x="530" y="965"/>
                  <a:pt x="530" y="965"/>
                </a:cubicBezTo>
                <a:cubicBezTo>
                  <a:pt x="544" y="944"/>
                  <a:pt x="551" y="908"/>
                  <a:pt x="571" y="892"/>
                </a:cubicBezTo>
                <a:cubicBezTo>
                  <a:pt x="584" y="882"/>
                  <a:pt x="628" y="865"/>
                  <a:pt x="644" y="860"/>
                </a:cubicBezTo>
                <a:cubicBezTo>
                  <a:pt x="699" y="801"/>
                  <a:pt x="651" y="829"/>
                  <a:pt x="684" y="738"/>
                </a:cubicBezTo>
                <a:cubicBezTo>
                  <a:pt x="687" y="730"/>
                  <a:pt x="700" y="734"/>
                  <a:pt x="708" y="730"/>
                </a:cubicBezTo>
                <a:cubicBezTo>
                  <a:pt x="717" y="726"/>
                  <a:pt x="725" y="719"/>
                  <a:pt x="733" y="714"/>
                </a:cubicBezTo>
                <a:cubicBezTo>
                  <a:pt x="756" y="641"/>
                  <a:pt x="735" y="558"/>
                  <a:pt x="765" y="486"/>
                </a:cubicBezTo>
                <a:cubicBezTo>
                  <a:pt x="784" y="440"/>
                  <a:pt x="834" y="441"/>
                  <a:pt x="863" y="405"/>
                </a:cubicBezTo>
                <a:cubicBezTo>
                  <a:pt x="880" y="384"/>
                  <a:pt x="895" y="332"/>
                  <a:pt x="895" y="332"/>
                </a:cubicBezTo>
                <a:cubicBezTo>
                  <a:pt x="892" y="324"/>
                  <a:pt x="894" y="313"/>
                  <a:pt x="887" y="308"/>
                </a:cubicBezTo>
                <a:cubicBezTo>
                  <a:pt x="875" y="300"/>
                  <a:pt x="860" y="303"/>
                  <a:pt x="846" y="300"/>
                </a:cubicBezTo>
                <a:cubicBezTo>
                  <a:pt x="820" y="294"/>
                  <a:pt x="821" y="291"/>
                  <a:pt x="798" y="276"/>
                </a:cubicBezTo>
                <a:cubicBezTo>
                  <a:pt x="780" y="219"/>
                  <a:pt x="741" y="179"/>
                  <a:pt x="708" y="129"/>
                </a:cubicBezTo>
                <a:cubicBezTo>
                  <a:pt x="692" y="105"/>
                  <a:pt x="684" y="81"/>
                  <a:pt x="668" y="56"/>
                </a:cubicBezTo>
                <a:cubicBezTo>
                  <a:pt x="676" y="51"/>
                  <a:pt x="685" y="34"/>
                  <a:pt x="692" y="40"/>
                </a:cubicBezTo>
                <a:cubicBezTo>
                  <a:pt x="705" y="51"/>
                  <a:pt x="695" y="77"/>
                  <a:pt x="708" y="89"/>
                </a:cubicBezTo>
                <a:cubicBezTo>
                  <a:pt x="759" y="137"/>
                  <a:pt x="770" y="211"/>
                  <a:pt x="830" y="251"/>
                </a:cubicBezTo>
                <a:cubicBezTo>
                  <a:pt x="882" y="238"/>
                  <a:pt x="854" y="249"/>
                  <a:pt x="911" y="211"/>
                </a:cubicBezTo>
                <a:cubicBezTo>
                  <a:pt x="917" y="207"/>
                  <a:pt x="920" y="198"/>
                  <a:pt x="927" y="194"/>
                </a:cubicBezTo>
                <a:cubicBezTo>
                  <a:pt x="942" y="186"/>
                  <a:pt x="960" y="183"/>
                  <a:pt x="976" y="178"/>
                </a:cubicBezTo>
                <a:cubicBezTo>
                  <a:pt x="984" y="175"/>
                  <a:pt x="1000" y="170"/>
                  <a:pt x="1000" y="170"/>
                </a:cubicBezTo>
                <a:cubicBezTo>
                  <a:pt x="1032" y="140"/>
                  <a:pt x="1046" y="90"/>
                  <a:pt x="992" y="73"/>
                </a:cubicBezTo>
                <a:cubicBezTo>
                  <a:pt x="964" y="43"/>
                  <a:pt x="921" y="39"/>
                  <a:pt x="887" y="16"/>
                </a:cubicBezTo>
                <a:cubicBezTo>
                  <a:pt x="906" y="11"/>
                  <a:pt x="924" y="0"/>
                  <a:pt x="944" y="0"/>
                </a:cubicBezTo>
                <a:cubicBezTo>
                  <a:pt x="983" y="0"/>
                  <a:pt x="989" y="18"/>
                  <a:pt x="1017" y="32"/>
                </a:cubicBezTo>
                <a:cubicBezTo>
                  <a:pt x="1047" y="47"/>
                  <a:pt x="1097" y="45"/>
                  <a:pt x="1122" y="48"/>
                </a:cubicBezTo>
                <a:cubicBezTo>
                  <a:pt x="1160" y="88"/>
                  <a:pt x="1167" y="119"/>
                  <a:pt x="1220" y="138"/>
                </a:cubicBezTo>
                <a:cubicBezTo>
                  <a:pt x="1242" y="170"/>
                  <a:pt x="1260" y="200"/>
                  <a:pt x="1276" y="235"/>
                </a:cubicBezTo>
                <a:cubicBezTo>
                  <a:pt x="1291" y="268"/>
                  <a:pt x="1296" y="328"/>
                  <a:pt x="1333" y="349"/>
                </a:cubicBezTo>
                <a:cubicBezTo>
                  <a:pt x="1346" y="356"/>
                  <a:pt x="1360" y="360"/>
                  <a:pt x="1374" y="365"/>
                </a:cubicBezTo>
                <a:cubicBezTo>
                  <a:pt x="1406" y="265"/>
                  <a:pt x="1369" y="410"/>
                  <a:pt x="1357" y="332"/>
                </a:cubicBezTo>
                <a:cubicBezTo>
                  <a:pt x="1349" y="283"/>
                  <a:pt x="1351" y="220"/>
                  <a:pt x="1398" y="202"/>
                </a:cubicBezTo>
                <a:cubicBezTo>
                  <a:pt x="1411" y="163"/>
                  <a:pt x="1443" y="150"/>
                  <a:pt x="1479" y="138"/>
                </a:cubicBezTo>
                <a:cubicBezTo>
                  <a:pt x="1519" y="95"/>
                  <a:pt x="1527" y="145"/>
                  <a:pt x="1552" y="170"/>
                </a:cubicBezTo>
                <a:cubicBezTo>
                  <a:pt x="1568" y="186"/>
                  <a:pt x="1581" y="188"/>
                  <a:pt x="1601" y="194"/>
                </a:cubicBezTo>
                <a:cubicBezTo>
                  <a:pt x="1635" y="230"/>
                  <a:pt x="1641" y="285"/>
                  <a:pt x="1649" y="332"/>
                </a:cubicBezTo>
                <a:cubicBezTo>
                  <a:pt x="1625" y="407"/>
                  <a:pt x="1668" y="298"/>
                  <a:pt x="1601" y="365"/>
                </a:cubicBezTo>
                <a:cubicBezTo>
                  <a:pt x="1595" y="371"/>
                  <a:pt x="1605" y="381"/>
                  <a:pt x="1609" y="389"/>
                </a:cubicBezTo>
                <a:cubicBezTo>
                  <a:pt x="1624" y="419"/>
                  <a:pt x="1651" y="452"/>
                  <a:pt x="1682" y="462"/>
                </a:cubicBezTo>
                <a:cubicBezTo>
                  <a:pt x="1701" y="520"/>
                  <a:pt x="1674" y="453"/>
                  <a:pt x="1714" y="503"/>
                </a:cubicBezTo>
                <a:cubicBezTo>
                  <a:pt x="1730" y="523"/>
                  <a:pt x="1733" y="549"/>
                  <a:pt x="1755" y="568"/>
                </a:cubicBezTo>
                <a:cubicBezTo>
                  <a:pt x="1802" y="607"/>
                  <a:pt x="1884" y="616"/>
                  <a:pt x="1942" y="624"/>
                </a:cubicBezTo>
                <a:cubicBezTo>
                  <a:pt x="1985" y="621"/>
                  <a:pt x="2030" y="628"/>
                  <a:pt x="2071" y="616"/>
                </a:cubicBezTo>
                <a:cubicBezTo>
                  <a:pt x="2080" y="613"/>
                  <a:pt x="2062" y="599"/>
                  <a:pt x="2055" y="592"/>
                </a:cubicBezTo>
                <a:cubicBezTo>
                  <a:pt x="2036" y="573"/>
                  <a:pt x="2023" y="574"/>
                  <a:pt x="1998" y="568"/>
                </a:cubicBezTo>
                <a:cubicBezTo>
                  <a:pt x="1982" y="518"/>
                  <a:pt x="1977" y="501"/>
                  <a:pt x="2031" y="486"/>
                </a:cubicBezTo>
                <a:cubicBezTo>
                  <a:pt x="2055" y="512"/>
                  <a:pt x="2047" y="499"/>
                  <a:pt x="2063" y="543"/>
                </a:cubicBezTo>
                <a:cubicBezTo>
                  <a:pt x="2069" y="559"/>
                  <a:pt x="2066" y="580"/>
                  <a:pt x="2079" y="592"/>
                </a:cubicBezTo>
                <a:cubicBezTo>
                  <a:pt x="2103" y="615"/>
                  <a:pt x="2092" y="602"/>
                  <a:pt x="2112" y="632"/>
                </a:cubicBezTo>
                <a:cubicBezTo>
                  <a:pt x="2115" y="640"/>
                  <a:pt x="2124" y="649"/>
                  <a:pt x="2120" y="657"/>
                </a:cubicBezTo>
                <a:cubicBezTo>
                  <a:pt x="2119" y="660"/>
                  <a:pt x="2073" y="671"/>
                  <a:pt x="2063" y="673"/>
                </a:cubicBezTo>
                <a:cubicBezTo>
                  <a:pt x="2025" y="679"/>
                  <a:pt x="1950" y="689"/>
                  <a:pt x="1950" y="689"/>
                </a:cubicBezTo>
                <a:cubicBezTo>
                  <a:pt x="1862" y="682"/>
                  <a:pt x="1758" y="667"/>
                  <a:pt x="1682" y="616"/>
                </a:cubicBezTo>
                <a:cubicBezTo>
                  <a:pt x="1650" y="551"/>
                  <a:pt x="1593" y="504"/>
                  <a:pt x="1560" y="438"/>
                </a:cubicBezTo>
                <a:cubicBezTo>
                  <a:pt x="1557" y="424"/>
                  <a:pt x="1555" y="411"/>
                  <a:pt x="1552" y="397"/>
                </a:cubicBezTo>
                <a:cubicBezTo>
                  <a:pt x="1550" y="389"/>
                  <a:pt x="1541" y="381"/>
                  <a:pt x="1544" y="373"/>
                </a:cubicBezTo>
                <a:cubicBezTo>
                  <a:pt x="1550" y="354"/>
                  <a:pt x="1576" y="324"/>
                  <a:pt x="1576" y="324"/>
                </a:cubicBezTo>
                <a:cubicBezTo>
                  <a:pt x="1570" y="305"/>
                  <a:pt x="1569" y="285"/>
                  <a:pt x="1560" y="267"/>
                </a:cubicBezTo>
                <a:cubicBezTo>
                  <a:pt x="1551" y="250"/>
                  <a:pt x="1528" y="219"/>
                  <a:pt x="1528" y="219"/>
                </a:cubicBezTo>
                <a:cubicBezTo>
                  <a:pt x="1501" y="222"/>
                  <a:pt x="1460" y="217"/>
                  <a:pt x="1439" y="243"/>
                </a:cubicBezTo>
                <a:cubicBezTo>
                  <a:pt x="1423" y="263"/>
                  <a:pt x="1414" y="316"/>
                  <a:pt x="1414" y="316"/>
                </a:cubicBezTo>
                <a:cubicBezTo>
                  <a:pt x="1407" y="359"/>
                  <a:pt x="1418" y="365"/>
                  <a:pt x="1382" y="381"/>
                </a:cubicBezTo>
                <a:cubicBezTo>
                  <a:pt x="1366" y="388"/>
                  <a:pt x="1333" y="397"/>
                  <a:pt x="1333" y="397"/>
                </a:cubicBezTo>
                <a:cubicBezTo>
                  <a:pt x="1291" y="369"/>
                  <a:pt x="1309" y="347"/>
                  <a:pt x="1276" y="316"/>
                </a:cubicBezTo>
                <a:cubicBezTo>
                  <a:pt x="1271" y="300"/>
                  <a:pt x="1265" y="283"/>
                  <a:pt x="1260" y="267"/>
                </a:cubicBezTo>
                <a:cubicBezTo>
                  <a:pt x="1254" y="249"/>
                  <a:pt x="1228" y="219"/>
                  <a:pt x="1228" y="219"/>
                </a:cubicBezTo>
                <a:cubicBezTo>
                  <a:pt x="1227" y="215"/>
                  <a:pt x="1214" y="174"/>
                  <a:pt x="1211" y="170"/>
                </a:cubicBezTo>
                <a:cubicBezTo>
                  <a:pt x="1185" y="139"/>
                  <a:pt x="1125" y="142"/>
                  <a:pt x="1090" y="129"/>
                </a:cubicBezTo>
                <a:cubicBezTo>
                  <a:pt x="1071" y="136"/>
                  <a:pt x="1056" y="139"/>
                  <a:pt x="1041" y="154"/>
                </a:cubicBezTo>
                <a:cubicBezTo>
                  <a:pt x="1005" y="190"/>
                  <a:pt x="1048" y="171"/>
                  <a:pt x="1000" y="186"/>
                </a:cubicBezTo>
                <a:cubicBezTo>
                  <a:pt x="984" y="197"/>
                  <a:pt x="968" y="208"/>
                  <a:pt x="952" y="219"/>
                </a:cubicBezTo>
                <a:cubicBezTo>
                  <a:pt x="942" y="226"/>
                  <a:pt x="943" y="241"/>
                  <a:pt x="936" y="251"/>
                </a:cubicBezTo>
                <a:cubicBezTo>
                  <a:pt x="932" y="257"/>
                  <a:pt x="925" y="262"/>
                  <a:pt x="919" y="267"/>
                </a:cubicBezTo>
                <a:cubicBezTo>
                  <a:pt x="926" y="295"/>
                  <a:pt x="935" y="321"/>
                  <a:pt x="944" y="349"/>
                </a:cubicBezTo>
                <a:cubicBezTo>
                  <a:pt x="941" y="357"/>
                  <a:pt x="943" y="368"/>
                  <a:pt x="936" y="373"/>
                </a:cubicBezTo>
                <a:cubicBezTo>
                  <a:pt x="922" y="383"/>
                  <a:pt x="901" y="379"/>
                  <a:pt x="887" y="389"/>
                </a:cubicBezTo>
                <a:cubicBezTo>
                  <a:pt x="879" y="394"/>
                  <a:pt x="870" y="399"/>
                  <a:pt x="863" y="405"/>
                </a:cubicBezTo>
                <a:cubicBezTo>
                  <a:pt x="840" y="424"/>
                  <a:pt x="831" y="445"/>
                  <a:pt x="806" y="462"/>
                </a:cubicBezTo>
                <a:cubicBezTo>
                  <a:pt x="777" y="506"/>
                  <a:pt x="799" y="466"/>
                  <a:pt x="781" y="535"/>
                </a:cubicBezTo>
                <a:cubicBezTo>
                  <a:pt x="777" y="552"/>
                  <a:pt x="765" y="584"/>
                  <a:pt x="765" y="584"/>
                </a:cubicBezTo>
                <a:cubicBezTo>
                  <a:pt x="762" y="619"/>
                  <a:pt x="762" y="654"/>
                  <a:pt x="757" y="689"/>
                </a:cubicBezTo>
                <a:cubicBezTo>
                  <a:pt x="745" y="767"/>
                  <a:pt x="701" y="818"/>
                  <a:pt x="652" y="876"/>
                </a:cubicBezTo>
                <a:cubicBezTo>
                  <a:pt x="640" y="890"/>
                  <a:pt x="616" y="944"/>
                  <a:pt x="611" y="949"/>
                </a:cubicBezTo>
                <a:cubicBezTo>
                  <a:pt x="595" y="965"/>
                  <a:pt x="568" y="965"/>
                  <a:pt x="546" y="973"/>
                </a:cubicBezTo>
                <a:cubicBezTo>
                  <a:pt x="513" y="1008"/>
                  <a:pt x="470" y="1031"/>
                  <a:pt x="424" y="1046"/>
                </a:cubicBezTo>
                <a:cubicBezTo>
                  <a:pt x="401" y="1041"/>
                  <a:pt x="376" y="1042"/>
                  <a:pt x="360" y="1022"/>
                </a:cubicBezTo>
                <a:cubicBezTo>
                  <a:pt x="356" y="1017"/>
                  <a:pt x="346" y="979"/>
                  <a:pt x="343" y="973"/>
                </a:cubicBezTo>
                <a:cubicBezTo>
                  <a:pt x="330" y="947"/>
                  <a:pt x="327" y="949"/>
                  <a:pt x="303" y="933"/>
                </a:cubicBezTo>
                <a:cubicBezTo>
                  <a:pt x="290" y="893"/>
                  <a:pt x="285" y="853"/>
                  <a:pt x="278" y="811"/>
                </a:cubicBezTo>
                <a:cubicBezTo>
                  <a:pt x="273" y="709"/>
                  <a:pt x="277" y="622"/>
                  <a:pt x="246" y="527"/>
                </a:cubicBezTo>
                <a:cubicBezTo>
                  <a:pt x="241" y="511"/>
                  <a:pt x="235" y="494"/>
                  <a:pt x="230" y="478"/>
                </a:cubicBezTo>
                <a:cubicBezTo>
                  <a:pt x="227" y="470"/>
                  <a:pt x="229" y="459"/>
                  <a:pt x="222" y="454"/>
                </a:cubicBezTo>
                <a:cubicBezTo>
                  <a:pt x="206" y="443"/>
                  <a:pt x="173" y="422"/>
                  <a:pt x="173" y="422"/>
                </a:cubicBezTo>
                <a:cubicBezTo>
                  <a:pt x="155" y="364"/>
                  <a:pt x="97" y="404"/>
                  <a:pt x="51" y="413"/>
                </a:cubicBezTo>
                <a:cubicBezTo>
                  <a:pt x="0" y="403"/>
                  <a:pt x="14" y="418"/>
                  <a:pt x="3" y="373"/>
                </a:cubicBezTo>
                <a:close/>
              </a:path>
            </a:pathLst>
          </a:custGeom>
          <a:solidFill>
            <a:schemeClr val="accent1"/>
          </a:solidFill>
          <a:ln w="9525">
            <a:noFill/>
            <a:round/>
            <a:headEnd/>
            <a:tailEnd/>
          </a:ln>
          <a:effectLst/>
        </p:spPr>
        <p:txBody>
          <a:bodyPr/>
          <a:lstStyle/>
          <a:p>
            <a:endParaRPr lang="en-US"/>
          </a:p>
        </p:txBody>
      </p:sp>
      <p:sp>
        <p:nvSpPr>
          <p:cNvPr id="4120" name="Freeform 24"/>
          <p:cNvSpPr>
            <a:spLocks/>
          </p:cNvSpPr>
          <p:nvPr/>
        </p:nvSpPr>
        <p:spPr bwMode="auto">
          <a:xfrm>
            <a:off x="6843713" y="4725988"/>
            <a:ext cx="1204912" cy="1293812"/>
          </a:xfrm>
          <a:custGeom>
            <a:avLst/>
            <a:gdLst/>
            <a:ahLst/>
            <a:cxnLst>
              <a:cxn ang="0">
                <a:pos x="492" y="0"/>
              </a:cxn>
              <a:cxn ang="0">
                <a:pos x="281" y="114"/>
              </a:cxn>
              <a:cxn ang="0">
                <a:pos x="192" y="163"/>
              </a:cxn>
              <a:cxn ang="0">
                <a:pos x="143" y="171"/>
              </a:cxn>
              <a:cxn ang="0">
                <a:pos x="37" y="219"/>
              </a:cxn>
              <a:cxn ang="0">
                <a:pos x="21" y="479"/>
              </a:cxn>
              <a:cxn ang="0">
                <a:pos x="54" y="544"/>
              </a:cxn>
              <a:cxn ang="0">
                <a:pos x="119" y="560"/>
              </a:cxn>
              <a:cxn ang="0">
                <a:pos x="338" y="576"/>
              </a:cxn>
              <a:cxn ang="0">
                <a:pos x="378" y="633"/>
              </a:cxn>
              <a:cxn ang="0">
                <a:pos x="394" y="682"/>
              </a:cxn>
              <a:cxn ang="0">
                <a:pos x="467" y="812"/>
              </a:cxn>
              <a:cxn ang="0">
                <a:pos x="540" y="804"/>
              </a:cxn>
              <a:cxn ang="0">
                <a:pos x="548" y="771"/>
              </a:cxn>
              <a:cxn ang="0">
                <a:pos x="557" y="739"/>
              </a:cxn>
              <a:cxn ang="0">
                <a:pos x="613" y="666"/>
              </a:cxn>
              <a:cxn ang="0">
                <a:pos x="630" y="649"/>
              </a:cxn>
              <a:cxn ang="0">
                <a:pos x="654" y="641"/>
              </a:cxn>
              <a:cxn ang="0">
                <a:pos x="686" y="568"/>
              </a:cxn>
              <a:cxn ang="0">
                <a:pos x="719" y="463"/>
              </a:cxn>
              <a:cxn ang="0">
                <a:pos x="727" y="333"/>
              </a:cxn>
              <a:cxn ang="0">
                <a:pos x="743" y="309"/>
              </a:cxn>
              <a:cxn ang="0">
                <a:pos x="759" y="260"/>
              </a:cxn>
              <a:cxn ang="0">
                <a:pos x="719" y="154"/>
              </a:cxn>
              <a:cxn ang="0">
                <a:pos x="670" y="98"/>
              </a:cxn>
              <a:cxn ang="0">
                <a:pos x="581" y="98"/>
              </a:cxn>
              <a:cxn ang="0">
                <a:pos x="516" y="25"/>
              </a:cxn>
              <a:cxn ang="0">
                <a:pos x="532" y="187"/>
              </a:cxn>
              <a:cxn ang="0">
                <a:pos x="589" y="146"/>
              </a:cxn>
              <a:cxn ang="0">
                <a:pos x="613" y="154"/>
              </a:cxn>
              <a:cxn ang="0">
                <a:pos x="622" y="195"/>
              </a:cxn>
              <a:cxn ang="0">
                <a:pos x="662" y="292"/>
              </a:cxn>
              <a:cxn ang="0">
                <a:pos x="686" y="406"/>
              </a:cxn>
              <a:cxn ang="0">
                <a:pos x="597" y="593"/>
              </a:cxn>
              <a:cxn ang="0">
                <a:pos x="540" y="641"/>
              </a:cxn>
              <a:cxn ang="0">
                <a:pos x="516" y="666"/>
              </a:cxn>
              <a:cxn ang="0">
                <a:pos x="492" y="674"/>
              </a:cxn>
              <a:cxn ang="0">
                <a:pos x="508" y="722"/>
              </a:cxn>
              <a:cxn ang="0">
                <a:pos x="500" y="755"/>
              </a:cxn>
              <a:cxn ang="0">
                <a:pos x="427" y="747"/>
              </a:cxn>
              <a:cxn ang="0">
                <a:pos x="492" y="674"/>
              </a:cxn>
              <a:cxn ang="0">
                <a:pos x="459" y="625"/>
              </a:cxn>
              <a:cxn ang="0">
                <a:pos x="394" y="568"/>
              </a:cxn>
              <a:cxn ang="0">
                <a:pos x="338" y="479"/>
              </a:cxn>
              <a:cxn ang="0">
                <a:pos x="240" y="463"/>
              </a:cxn>
              <a:cxn ang="0">
                <a:pos x="192" y="479"/>
              </a:cxn>
              <a:cxn ang="0">
                <a:pos x="167" y="487"/>
              </a:cxn>
              <a:cxn ang="0">
                <a:pos x="94" y="479"/>
              </a:cxn>
              <a:cxn ang="0">
                <a:pos x="62" y="430"/>
              </a:cxn>
              <a:cxn ang="0">
                <a:pos x="94" y="301"/>
              </a:cxn>
              <a:cxn ang="0">
                <a:pos x="119" y="260"/>
              </a:cxn>
              <a:cxn ang="0">
                <a:pos x="192" y="236"/>
              </a:cxn>
              <a:cxn ang="0">
                <a:pos x="216" y="228"/>
              </a:cxn>
              <a:cxn ang="0">
                <a:pos x="297" y="163"/>
              </a:cxn>
              <a:cxn ang="0">
                <a:pos x="362" y="154"/>
              </a:cxn>
              <a:cxn ang="0">
                <a:pos x="500" y="114"/>
              </a:cxn>
              <a:cxn ang="0">
                <a:pos x="484" y="49"/>
              </a:cxn>
            </a:cxnLst>
            <a:rect l="0" t="0" r="r" b="b"/>
            <a:pathLst>
              <a:path w="759" h="815">
                <a:moveTo>
                  <a:pt x="492" y="0"/>
                </a:moveTo>
                <a:cubicBezTo>
                  <a:pt x="470" y="92"/>
                  <a:pt x="361" y="101"/>
                  <a:pt x="281" y="114"/>
                </a:cubicBezTo>
                <a:cubicBezTo>
                  <a:pt x="222" y="137"/>
                  <a:pt x="252" y="122"/>
                  <a:pt x="192" y="163"/>
                </a:cubicBezTo>
                <a:cubicBezTo>
                  <a:pt x="178" y="172"/>
                  <a:pt x="159" y="168"/>
                  <a:pt x="143" y="171"/>
                </a:cubicBezTo>
                <a:cubicBezTo>
                  <a:pt x="98" y="179"/>
                  <a:pt x="70" y="188"/>
                  <a:pt x="37" y="219"/>
                </a:cubicBezTo>
                <a:cubicBezTo>
                  <a:pt x="0" y="296"/>
                  <a:pt x="6" y="395"/>
                  <a:pt x="21" y="479"/>
                </a:cubicBezTo>
                <a:cubicBezTo>
                  <a:pt x="24" y="495"/>
                  <a:pt x="31" y="535"/>
                  <a:pt x="54" y="544"/>
                </a:cubicBezTo>
                <a:cubicBezTo>
                  <a:pt x="75" y="553"/>
                  <a:pt x="98" y="553"/>
                  <a:pt x="119" y="560"/>
                </a:cubicBezTo>
                <a:cubicBezTo>
                  <a:pt x="208" y="555"/>
                  <a:pt x="263" y="539"/>
                  <a:pt x="338" y="576"/>
                </a:cubicBezTo>
                <a:cubicBezTo>
                  <a:pt x="351" y="595"/>
                  <a:pt x="365" y="614"/>
                  <a:pt x="378" y="633"/>
                </a:cubicBezTo>
                <a:cubicBezTo>
                  <a:pt x="388" y="647"/>
                  <a:pt x="394" y="682"/>
                  <a:pt x="394" y="682"/>
                </a:cubicBezTo>
                <a:cubicBezTo>
                  <a:pt x="374" y="741"/>
                  <a:pt x="409" y="797"/>
                  <a:pt x="467" y="812"/>
                </a:cubicBezTo>
                <a:cubicBezTo>
                  <a:pt x="491" y="809"/>
                  <a:pt x="518" y="815"/>
                  <a:pt x="540" y="804"/>
                </a:cubicBezTo>
                <a:cubicBezTo>
                  <a:pt x="550" y="799"/>
                  <a:pt x="545" y="782"/>
                  <a:pt x="548" y="771"/>
                </a:cubicBezTo>
                <a:cubicBezTo>
                  <a:pt x="551" y="760"/>
                  <a:pt x="554" y="750"/>
                  <a:pt x="557" y="739"/>
                </a:cubicBezTo>
                <a:cubicBezTo>
                  <a:pt x="567" y="695"/>
                  <a:pt x="569" y="681"/>
                  <a:pt x="613" y="666"/>
                </a:cubicBezTo>
                <a:cubicBezTo>
                  <a:pt x="619" y="660"/>
                  <a:pt x="623" y="653"/>
                  <a:pt x="630" y="649"/>
                </a:cubicBezTo>
                <a:cubicBezTo>
                  <a:pt x="637" y="645"/>
                  <a:pt x="647" y="646"/>
                  <a:pt x="654" y="641"/>
                </a:cubicBezTo>
                <a:cubicBezTo>
                  <a:pt x="672" y="626"/>
                  <a:pt x="680" y="584"/>
                  <a:pt x="686" y="568"/>
                </a:cubicBezTo>
                <a:cubicBezTo>
                  <a:pt x="699" y="533"/>
                  <a:pt x="710" y="499"/>
                  <a:pt x="719" y="463"/>
                </a:cubicBezTo>
                <a:cubicBezTo>
                  <a:pt x="722" y="420"/>
                  <a:pt x="720" y="376"/>
                  <a:pt x="727" y="333"/>
                </a:cubicBezTo>
                <a:cubicBezTo>
                  <a:pt x="728" y="323"/>
                  <a:pt x="739" y="318"/>
                  <a:pt x="743" y="309"/>
                </a:cubicBezTo>
                <a:cubicBezTo>
                  <a:pt x="750" y="293"/>
                  <a:pt x="759" y="260"/>
                  <a:pt x="759" y="260"/>
                </a:cubicBezTo>
                <a:cubicBezTo>
                  <a:pt x="752" y="202"/>
                  <a:pt x="754" y="192"/>
                  <a:pt x="719" y="154"/>
                </a:cubicBezTo>
                <a:cubicBezTo>
                  <a:pt x="704" y="110"/>
                  <a:pt x="697" y="139"/>
                  <a:pt x="670" y="98"/>
                </a:cubicBezTo>
                <a:cubicBezTo>
                  <a:pt x="626" y="107"/>
                  <a:pt x="618" y="122"/>
                  <a:pt x="581" y="98"/>
                </a:cubicBezTo>
                <a:cubicBezTo>
                  <a:pt x="569" y="60"/>
                  <a:pt x="554" y="38"/>
                  <a:pt x="516" y="25"/>
                </a:cubicBezTo>
                <a:cubicBezTo>
                  <a:pt x="483" y="75"/>
                  <a:pt x="519" y="133"/>
                  <a:pt x="532" y="187"/>
                </a:cubicBezTo>
                <a:cubicBezTo>
                  <a:pt x="577" y="173"/>
                  <a:pt x="545" y="161"/>
                  <a:pt x="589" y="146"/>
                </a:cubicBezTo>
                <a:cubicBezTo>
                  <a:pt x="597" y="149"/>
                  <a:pt x="608" y="147"/>
                  <a:pt x="613" y="154"/>
                </a:cubicBezTo>
                <a:cubicBezTo>
                  <a:pt x="621" y="166"/>
                  <a:pt x="618" y="182"/>
                  <a:pt x="622" y="195"/>
                </a:cubicBezTo>
                <a:cubicBezTo>
                  <a:pt x="632" y="233"/>
                  <a:pt x="641" y="261"/>
                  <a:pt x="662" y="292"/>
                </a:cubicBezTo>
                <a:cubicBezTo>
                  <a:pt x="685" y="362"/>
                  <a:pt x="676" y="324"/>
                  <a:pt x="686" y="406"/>
                </a:cubicBezTo>
                <a:cubicBezTo>
                  <a:pt x="674" y="481"/>
                  <a:pt x="650" y="537"/>
                  <a:pt x="597" y="593"/>
                </a:cubicBezTo>
                <a:cubicBezTo>
                  <a:pt x="586" y="626"/>
                  <a:pt x="572" y="631"/>
                  <a:pt x="540" y="641"/>
                </a:cubicBezTo>
                <a:cubicBezTo>
                  <a:pt x="532" y="649"/>
                  <a:pt x="526" y="659"/>
                  <a:pt x="516" y="666"/>
                </a:cubicBezTo>
                <a:cubicBezTo>
                  <a:pt x="509" y="671"/>
                  <a:pt x="493" y="666"/>
                  <a:pt x="492" y="674"/>
                </a:cubicBezTo>
                <a:cubicBezTo>
                  <a:pt x="490" y="691"/>
                  <a:pt x="508" y="722"/>
                  <a:pt x="508" y="722"/>
                </a:cubicBezTo>
                <a:cubicBezTo>
                  <a:pt x="505" y="733"/>
                  <a:pt x="506" y="746"/>
                  <a:pt x="500" y="755"/>
                </a:cubicBezTo>
                <a:cubicBezTo>
                  <a:pt x="478" y="788"/>
                  <a:pt x="448" y="761"/>
                  <a:pt x="427" y="747"/>
                </a:cubicBezTo>
                <a:cubicBezTo>
                  <a:pt x="438" y="666"/>
                  <a:pt x="426" y="695"/>
                  <a:pt x="492" y="674"/>
                </a:cubicBezTo>
                <a:cubicBezTo>
                  <a:pt x="550" y="633"/>
                  <a:pt x="501" y="632"/>
                  <a:pt x="459" y="625"/>
                </a:cubicBezTo>
                <a:cubicBezTo>
                  <a:pt x="421" y="606"/>
                  <a:pt x="423" y="595"/>
                  <a:pt x="394" y="568"/>
                </a:cubicBezTo>
                <a:cubicBezTo>
                  <a:pt x="380" y="511"/>
                  <a:pt x="395" y="493"/>
                  <a:pt x="338" y="479"/>
                </a:cubicBezTo>
                <a:cubicBezTo>
                  <a:pt x="304" y="447"/>
                  <a:pt x="290" y="456"/>
                  <a:pt x="240" y="463"/>
                </a:cubicBezTo>
                <a:cubicBezTo>
                  <a:pt x="224" y="468"/>
                  <a:pt x="208" y="474"/>
                  <a:pt x="192" y="479"/>
                </a:cubicBezTo>
                <a:cubicBezTo>
                  <a:pt x="184" y="482"/>
                  <a:pt x="167" y="487"/>
                  <a:pt x="167" y="487"/>
                </a:cubicBezTo>
                <a:cubicBezTo>
                  <a:pt x="143" y="484"/>
                  <a:pt x="116" y="491"/>
                  <a:pt x="94" y="479"/>
                </a:cubicBezTo>
                <a:cubicBezTo>
                  <a:pt x="77" y="470"/>
                  <a:pt x="62" y="430"/>
                  <a:pt x="62" y="430"/>
                </a:cubicBezTo>
                <a:cubicBezTo>
                  <a:pt x="69" y="384"/>
                  <a:pt x="80" y="345"/>
                  <a:pt x="94" y="301"/>
                </a:cubicBezTo>
                <a:cubicBezTo>
                  <a:pt x="100" y="283"/>
                  <a:pt x="99" y="270"/>
                  <a:pt x="119" y="260"/>
                </a:cubicBezTo>
                <a:cubicBezTo>
                  <a:pt x="124" y="257"/>
                  <a:pt x="177" y="241"/>
                  <a:pt x="192" y="236"/>
                </a:cubicBezTo>
                <a:cubicBezTo>
                  <a:pt x="200" y="233"/>
                  <a:pt x="216" y="228"/>
                  <a:pt x="216" y="228"/>
                </a:cubicBezTo>
                <a:cubicBezTo>
                  <a:pt x="247" y="196"/>
                  <a:pt x="259" y="176"/>
                  <a:pt x="297" y="163"/>
                </a:cubicBezTo>
                <a:cubicBezTo>
                  <a:pt x="322" y="136"/>
                  <a:pt x="331" y="133"/>
                  <a:pt x="362" y="154"/>
                </a:cubicBezTo>
                <a:cubicBezTo>
                  <a:pt x="421" y="134"/>
                  <a:pt x="429" y="123"/>
                  <a:pt x="500" y="114"/>
                </a:cubicBezTo>
                <a:cubicBezTo>
                  <a:pt x="482" y="60"/>
                  <a:pt x="484" y="82"/>
                  <a:pt x="484" y="49"/>
                </a:cubicBezTo>
              </a:path>
            </a:pathLst>
          </a:custGeom>
          <a:solidFill>
            <a:schemeClr val="accent1"/>
          </a:solidFill>
          <a:ln w="9525">
            <a:noFill/>
            <a:round/>
            <a:headEnd/>
            <a:tailEnd/>
          </a:ln>
          <a:effectLst/>
        </p:spPr>
        <p:txBody>
          <a:bodyPr/>
          <a:lstStyle/>
          <a:p>
            <a:endParaRPr lang="en-US"/>
          </a:p>
        </p:txBody>
      </p:sp>
      <p:sp>
        <p:nvSpPr>
          <p:cNvPr id="4121" name="Freeform 25"/>
          <p:cNvSpPr>
            <a:spLocks/>
          </p:cNvSpPr>
          <p:nvPr/>
        </p:nvSpPr>
        <p:spPr bwMode="auto">
          <a:xfrm>
            <a:off x="7872413" y="5692775"/>
            <a:ext cx="641350" cy="527050"/>
          </a:xfrm>
          <a:custGeom>
            <a:avLst/>
            <a:gdLst/>
            <a:ahLst/>
            <a:cxnLst>
              <a:cxn ang="0">
                <a:pos x="282" y="32"/>
              </a:cxn>
              <a:cxn ang="0">
                <a:pos x="249" y="113"/>
              </a:cxn>
              <a:cxn ang="0">
                <a:pos x="241" y="138"/>
              </a:cxn>
              <a:cxn ang="0">
                <a:pos x="193" y="154"/>
              </a:cxn>
              <a:cxn ang="0">
                <a:pos x="152" y="186"/>
              </a:cxn>
              <a:cxn ang="0">
                <a:pos x="120" y="227"/>
              </a:cxn>
              <a:cxn ang="0">
                <a:pos x="95" y="235"/>
              </a:cxn>
              <a:cxn ang="0">
                <a:pos x="71" y="251"/>
              </a:cxn>
              <a:cxn ang="0">
                <a:pos x="79" y="284"/>
              </a:cxn>
              <a:cxn ang="0">
                <a:pos x="152" y="276"/>
              </a:cxn>
              <a:cxn ang="0">
                <a:pos x="176" y="268"/>
              </a:cxn>
              <a:cxn ang="0">
                <a:pos x="184" y="243"/>
              </a:cxn>
              <a:cxn ang="0">
                <a:pos x="225" y="211"/>
              </a:cxn>
              <a:cxn ang="0">
                <a:pos x="274" y="195"/>
              </a:cxn>
              <a:cxn ang="0">
                <a:pos x="322" y="130"/>
              </a:cxn>
              <a:cxn ang="0">
                <a:pos x="330" y="0"/>
              </a:cxn>
              <a:cxn ang="0">
                <a:pos x="363" y="138"/>
              </a:cxn>
              <a:cxn ang="0">
                <a:pos x="322" y="178"/>
              </a:cxn>
              <a:cxn ang="0">
                <a:pos x="217" y="300"/>
              </a:cxn>
              <a:cxn ang="0">
                <a:pos x="128" y="324"/>
              </a:cxn>
              <a:cxn ang="0">
                <a:pos x="95" y="332"/>
              </a:cxn>
              <a:cxn ang="0">
                <a:pos x="14" y="308"/>
              </a:cxn>
              <a:cxn ang="0">
                <a:pos x="47" y="219"/>
              </a:cxn>
              <a:cxn ang="0">
                <a:pos x="87" y="186"/>
              </a:cxn>
              <a:cxn ang="0">
                <a:pos x="95" y="162"/>
              </a:cxn>
              <a:cxn ang="0">
                <a:pos x="184" y="130"/>
              </a:cxn>
              <a:cxn ang="0">
                <a:pos x="322" y="8"/>
              </a:cxn>
              <a:cxn ang="0">
                <a:pos x="282" y="32"/>
              </a:cxn>
            </a:cxnLst>
            <a:rect l="0" t="0" r="r" b="b"/>
            <a:pathLst>
              <a:path w="404" h="332">
                <a:moveTo>
                  <a:pt x="282" y="32"/>
                </a:moveTo>
                <a:cubicBezTo>
                  <a:pt x="274" y="65"/>
                  <a:pt x="269" y="85"/>
                  <a:pt x="249" y="113"/>
                </a:cubicBezTo>
                <a:cubicBezTo>
                  <a:pt x="246" y="121"/>
                  <a:pt x="248" y="133"/>
                  <a:pt x="241" y="138"/>
                </a:cubicBezTo>
                <a:cubicBezTo>
                  <a:pt x="227" y="148"/>
                  <a:pt x="193" y="154"/>
                  <a:pt x="193" y="154"/>
                </a:cubicBezTo>
                <a:cubicBezTo>
                  <a:pt x="135" y="208"/>
                  <a:pt x="224" y="127"/>
                  <a:pt x="152" y="186"/>
                </a:cubicBezTo>
                <a:cubicBezTo>
                  <a:pt x="139" y="197"/>
                  <a:pt x="134" y="216"/>
                  <a:pt x="120" y="227"/>
                </a:cubicBezTo>
                <a:cubicBezTo>
                  <a:pt x="113" y="232"/>
                  <a:pt x="103" y="232"/>
                  <a:pt x="95" y="235"/>
                </a:cubicBezTo>
                <a:cubicBezTo>
                  <a:pt x="87" y="240"/>
                  <a:pt x="74" y="242"/>
                  <a:pt x="71" y="251"/>
                </a:cubicBezTo>
                <a:cubicBezTo>
                  <a:pt x="67" y="262"/>
                  <a:pt x="68" y="281"/>
                  <a:pt x="79" y="284"/>
                </a:cubicBezTo>
                <a:cubicBezTo>
                  <a:pt x="102" y="291"/>
                  <a:pt x="128" y="279"/>
                  <a:pt x="152" y="276"/>
                </a:cubicBezTo>
                <a:cubicBezTo>
                  <a:pt x="160" y="273"/>
                  <a:pt x="170" y="274"/>
                  <a:pt x="176" y="268"/>
                </a:cubicBezTo>
                <a:cubicBezTo>
                  <a:pt x="182" y="262"/>
                  <a:pt x="179" y="250"/>
                  <a:pt x="184" y="243"/>
                </a:cubicBezTo>
                <a:cubicBezTo>
                  <a:pt x="189" y="234"/>
                  <a:pt x="218" y="214"/>
                  <a:pt x="225" y="211"/>
                </a:cubicBezTo>
                <a:cubicBezTo>
                  <a:pt x="241" y="204"/>
                  <a:pt x="274" y="195"/>
                  <a:pt x="274" y="195"/>
                </a:cubicBezTo>
                <a:cubicBezTo>
                  <a:pt x="301" y="176"/>
                  <a:pt x="311" y="162"/>
                  <a:pt x="322" y="130"/>
                </a:cubicBezTo>
                <a:cubicBezTo>
                  <a:pt x="312" y="78"/>
                  <a:pt x="298" y="48"/>
                  <a:pt x="330" y="0"/>
                </a:cubicBezTo>
                <a:cubicBezTo>
                  <a:pt x="404" y="14"/>
                  <a:pt x="403" y="0"/>
                  <a:pt x="363" y="138"/>
                </a:cubicBezTo>
                <a:cubicBezTo>
                  <a:pt x="358" y="156"/>
                  <a:pt x="336" y="165"/>
                  <a:pt x="322" y="178"/>
                </a:cubicBezTo>
                <a:cubicBezTo>
                  <a:pt x="276" y="223"/>
                  <a:pt x="282" y="260"/>
                  <a:pt x="217" y="300"/>
                </a:cubicBezTo>
                <a:cubicBezTo>
                  <a:pt x="191" y="316"/>
                  <a:pt x="158" y="317"/>
                  <a:pt x="128" y="324"/>
                </a:cubicBezTo>
                <a:cubicBezTo>
                  <a:pt x="117" y="327"/>
                  <a:pt x="95" y="332"/>
                  <a:pt x="95" y="332"/>
                </a:cubicBezTo>
                <a:cubicBezTo>
                  <a:pt x="68" y="328"/>
                  <a:pt x="17" y="327"/>
                  <a:pt x="14" y="308"/>
                </a:cubicBezTo>
                <a:cubicBezTo>
                  <a:pt x="0" y="225"/>
                  <a:pt x="3" y="233"/>
                  <a:pt x="47" y="219"/>
                </a:cubicBezTo>
                <a:cubicBezTo>
                  <a:pt x="60" y="210"/>
                  <a:pt x="78" y="201"/>
                  <a:pt x="87" y="186"/>
                </a:cubicBezTo>
                <a:cubicBezTo>
                  <a:pt x="91" y="179"/>
                  <a:pt x="90" y="169"/>
                  <a:pt x="95" y="162"/>
                </a:cubicBezTo>
                <a:cubicBezTo>
                  <a:pt x="115" y="137"/>
                  <a:pt x="156" y="139"/>
                  <a:pt x="184" y="130"/>
                </a:cubicBezTo>
                <a:cubicBezTo>
                  <a:pt x="228" y="86"/>
                  <a:pt x="260" y="29"/>
                  <a:pt x="322" y="8"/>
                </a:cubicBezTo>
                <a:cubicBezTo>
                  <a:pt x="311" y="42"/>
                  <a:pt x="322" y="32"/>
                  <a:pt x="282" y="32"/>
                </a:cubicBezTo>
                <a:close/>
              </a:path>
            </a:pathLst>
          </a:custGeom>
          <a:solidFill>
            <a:schemeClr val="accent1"/>
          </a:solidFill>
          <a:ln w="9525">
            <a:noFill/>
            <a:round/>
            <a:headEnd/>
            <a:tailEnd/>
          </a:ln>
          <a:effectLst/>
        </p:spPr>
        <p:txBody>
          <a:bodyPr/>
          <a:lstStyle/>
          <a:p>
            <a:endParaRPr lang="en-US"/>
          </a:p>
        </p:txBody>
      </p:sp>
      <p:sp>
        <p:nvSpPr>
          <p:cNvPr id="24" name="WordArt 33"/>
          <p:cNvSpPr>
            <a:spLocks noChangeArrowheads="1" noChangeShapeType="1" noTextEdit="1"/>
          </p:cNvSpPr>
          <p:nvPr/>
        </p:nvSpPr>
        <p:spPr bwMode="auto">
          <a:xfrm>
            <a:off x="1143000" y="152400"/>
            <a:ext cx="6729413"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Worlds Major Fisheries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jsd.org/docs/Hannesson__Figures67.jpg"/>
          <p:cNvPicPr>
            <a:picLocks noChangeAspect="1" noChangeArrowheads="1"/>
          </p:cNvPicPr>
          <p:nvPr/>
        </p:nvPicPr>
        <p:blipFill>
          <a:blip r:embed="rId2" cstate="print"/>
          <a:srcRect/>
          <a:stretch>
            <a:fillRect/>
          </a:stretch>
        </p:blipFill>
        <p:spPr bwMode="auto">
          <a:xfrm>
            <a:off x="533400" y="1143000"/>
            <a:ext cx="8161866" cy="4591051"/>
          </a:xfrm>
          <a:prstGeom prst="rect">
            <a:avLst/>
          </a:prstGeom>
          <a:noFill/>
        </p:spPr>
      </p:pic>
      <p:sp>
        <p:nvSpPr>
          <p:cNvPr id="3" name="TextBox 2"/>
          <p:cNvSpPr txBox="1"/>
          <p:nvPr/>
        </p:nvSpPr>
        <p:spPr>
          <a:xfrm>
            <a:off x="762000" y="5867400"/>
            <a:ext cx="8001000" cy="523220"/>
          </a:xfrm>
          <a:prstGeom prst="rect">
            <a:avLst/>
          </a:prstGeom>
          <a:noFill/>
        </p:spPr>
        <p:txBody>
          <a:bodyPr wrap="square" rtlCol="0">
            <a:spAutoFit/>
          </a:bodyPr>
          <a:lstStyle/>
          <a:p>
            <a:pPr algn="ctr"/>
            <a:r>
              <a:rPr lang="en-US" sz="2800" b="1" dirty="0" smtClean="0"/>
              <a:t>Economy = $</a:t>
            </a:r>
            <a:endParaRPr lang="en-US" sz="2800" b="1" dirty="0"/>
          </a:p>
        </p:txBody>
      </p:sp>
      <p:sp>
        <p:nvSpPr>
          <p:cNvPr id="4"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Collapse</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1132344"/>
            <a:ext cx="7391400" cy="2677656"/>
          </a:xfrm>
          <a:prstGeom prst="rect">
            <a:avLst/>
          </a:prstGeom>
          <a:noFill/>
          <a:ln w="9525">
            <a:noFill/>
            <a:miter lim="800000"/>
            <a:headEnd/>
            <a:tailEnd/>
          </a:ln>
          <a:effectLst/>
        </p:spPr>
        <p:txBody>
          <a:bodyPr>
            <a:spAutoFit/>
          </a:bodyPr>
          <a:lstStyle/>
          <a:p>
            <a:pPr marL="457200" indent="-457200"/>
            <a:r>
              <a:rPr lang="en-US" sz="2800" dirty="0" smtClean="0"/>
              <a:t>500 </a:t>
            </a:r>
            <a:r>
              <a:rPr lang="en-US" sz="2800" dirty="0"/>
              <a:t>species regularly caught</a:t>
            </a:r>
          </a:p>
          <a:p>
            <a:r>
              <a:rPr lang="en-US" sz="2800" dirty="0"/>
              <a:t> </a:t>
            </a:r>
            <a:r>
              <a:rPr lang="en-US" sz="2800" dirty="0" smtClean="0"/>
              <a:t>    employs </a:t>
            </a:r>
            <a:r>
              <a:rPr lang="en-US" sz="2800" dirty="0"/>
              <a:t>15 million people worldwide</a:t>
            </a:r>
          </a:p>
          <a:p>
            <a:pPr marL="457200" indent="-457200"/>
            <a:endParaRPr lang="en-US" sz="2800" dirty="0"/>
          </a:p>
          <a:p>
            <a:pPr marL="457200" indent="-457200"/>
            <a:r>
              <a:rPr lang="en-US" sz="2800" dirty="0"/>
              <a:t>In </a:t>
            </a:r>
            <a:r>
              <a:rPr lang="en-US" sz="2800" dirty="0" smtClean="0"/>
              <a:t>2005:</a:t>
            </a:r>
            <a:endParaRPr lang="en-US" sz="2800" dirty="0"/>
          </a:p>
          <a:p>
            <a:pPr marL="457200" indent="-457200">
              <a:buFontTx/>
              <a:buChar char="•"/>
            </a:pPr>
            <a:r>
              <a:rPr lang="en-US" sz="2800" dirty="0"/>
              <a:t>137 million tons taken</a:t>
            </a:r>
          </a:p>
          <a:p>
            <a:pPr marL="457200" indent="-457200">
              <a:buFontTx/>
              <a:buChar char="•"/>
            </a:pPr>
            <a:r>
              <a:rPr lang="en-US" sz="2800" dirty="0"/>
              <a:t>$70 billion</a:t>
            </a:r>
          </a:p>
        </p:txBody>
      </p:sp>
      <p:pic>
        <p:nvPicPr>
          <p:cNvPr id="22533" name="Picture 5" descr="Catcher/Processor in Seattle"/>
          <p:cNvPicPr>
            <a:picLocks noChangeAspect="1" noChangeArrowheads="1"/>
          </p:cNvPicPr>
          <p:nvPr/>
        </p:nvPicPr>
        <p:blipFill>
          <a:blip r:embed="rId2" cstate="print"/>
          <a:srcRect/>
          <a:stretch>
            <a:fillRect/>
          </a:stretch>
        </p:blipFill>
        <p:spPr bwMode="auto">
          <a:xfrm>
            <a:off x="685800" y="3962400"/>
            <a:ext cx="3733800" cy="2592388"/>
          </a:xfrm>
          <a:prstGeom prst="rect">
            <a:avLst/>
          </a:prstGeom>
          <a:noFill/>
          <a:ln w="9525">
            <a:solidFill>
              <a:schemeClr val="tx1"/>
            </a:solidFill>
            <a:miter lim="800000"/>
            <a:headEnd/>
            <a:tailEnd/>
          </a:ln>
        </p:spPr>
      </p:pic>
      <p:pic>
        <p:nvPicPr>
          <p:cNvPr id="22536" name="Picture 8" descr="Photos of whaling ship and factory trawler sterns"/>
          <p:cNvPicPr>
            <a:picLocks noChangeAspect="1" noChangeArrowheads="1"/>
          </p:cNvPicPr>
          <p:nvPr/>
        </p:nvPicPr>
        <p:blipFill>
          <a:blip r:embed="rId3" cstate="print"/>
          <a:srcRect/>
          <a:stretch>
            <a:fillRect/>
          </a:stretch>
        </p:blipFill>
        <p:spPr bwMode="auto">
          <a:xfrm>
            <a:off x="4648200" y="3962400"/>
            <a:ext cx="3886200" cy="2646363"/>
          </a:xfrm>
          <a:prstGeom prst="rect">
            <a:avLst/>
          </a:prstGeom>
          <a:noFill/>
        </p:spPr>
      </p:pic>
      <p:grpSp>
        <p:nvGrpSpPr>
          <p:cNvPr id="2" name="Group 9"/>
          <p:cNvGrpSpPr>
            <a:grpSpLocks/>
          </p:cNvGrpSpPr>
          <p:nvPr/>
        </p:nvGrpSpPr>
        <p:grpSpPr bwMode="auto">
          <a:xfrm>
            <a:off x="762000" y="1676400"/>
            <a:ext cx="457200" cy="304800"/>
            <a:chOff x="2688" y="2352"/>
            <a:chExt cx="2784" cy="1632"/>
          </a:xfrm>
        </p:grpSpPr>
        <p:sp>
          <p:nvSpPr>
            <p:cNvPr id="22538" name="Oval 1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39" name="Oval 1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40" name="Oval 1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7"/>
          <p:cNvGrpSpPr>
            <a:grpSpLocks/>
          </p:cNvGrpSpPr>
          <p:nvPr/>
        </p:nvGrpSpPr>
        <p:grpSpPr bwMode="auto">
          <a:xfrm>
            <a:off x="762000" y="3352800"/>
            <a:ext cx="457200" cy="304800"/>
            <a:chOff x="2688" y="2352"/>
            <a:chExt cx="2784" cy="1632"/>
          </a:xfrm>
        </p:grpSpPr>
        <p:sp>
          <p:nvSpPr>
            <p:cNvPr id="22546" name="Oval 1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47" name="Oval 1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48" name="Oval 2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21"/>
          <p:cNvGrpSpPr>
            <a:grpSpLocks/>
          </p:cNvGrpSpPr>
          <p:nvPr/>
        </p:nvGrpSpPr>
        <p:grpSpPr bwMode="auto">
          <a:xfrm>
            <a:off x="762000" y="2971800"/>
            <a:ext cx="457200" cy="304800"/>
            <a:chOff x="2688" y="2352"/>
            <a:chExt cx="2784" cy="1632"/>
          </a:xfrm>
        </p:grpSpPr>
        <p:sp>
          <p:nvSpPr>
            <p:cNvPr id="22550" name="Oval 2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51" name="Oval 2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52" name="Oval 2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21" name="WordArt 33"/>
          <p:cNvSpPr>
            <a:spLocks noChangeArrowheads="1" noChangeShapeType="1" noTextEdit="1"/>
          </p:cNvSpPr>
          <p:nvPr/>
        </p:nvSpPr>
        <p:spPr bwMode="auto">
          <a:xfrm>
            <a:off x="2362200" y="152400"/>
            <a:ext cx="42291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Commercial</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77" name="Rectangle 89"/>
          <p:cNvSpPr>
            <a:spLocks noChangeArrowheads="1"/>
          </p:cNvSpPr>
          <p:nvPr/>
        </p:nvSpPr>
        <p:spPr bwMode="auto">
          <a:xfrm>
            <a:off x="609600" y="1219200"/>
            <a:ext cx="7391400" cy="5262979"/>
          </a:xfrm>
          <a:prstGeom prst="rect">
            <a:avLst/>
          </a:prstGeom>
          <a:noFill/>
          <a:ln w="9525">
            <a:noFill/>
            <a:miter lim="800000"/>
            <a:headEnd/>
            <a:tailEnd/>
          </a:ln>
          <a:effectLst/>
        </p:spPr>
        <p:txBody>
          <a:bodyPr>
            <a:spAutoFit/>
          </a:bodyPr>
          <a:lstStyle/>
          <a:p>
            <a:r>
              <a:rPr lang="en-US" sz="2800" b="1" dirty="0">
                <a:solidFill>
                  <a:srgbClr val="006666"/>
                </a:solidFill>
              </a:rPr>
              <a:t>Country</a:t>
            </a:r>
            <a:r>
              <a:rPr lang="en-US" sz="2800" b="1" dirty="0"/>
              <a:t> 		</a:t>
            </a:r>
            <a:r>
              <a:rPr lang="en-US" sz="2800" b="1" dirty="0" smtClean="0"/>
              <a:t>2000</a:t>
            </a:r>
            <a:r>
              <a:rPr lang="en-US" sz="2800" b="1" dirty="0"/>
              <a:t>		</a:t>
            </a:r>
            <a:r>
              <a:rPr lang="en-US" sz="2800" b="1" dirty="0" smtClean="0"/>
              <a:t>2003</a:t>
            </a:r>
            <a:r>
              <a:rPr lang="en-US" sz="2800" b="1" dirty="0"/>
              <a:t>		</a:t>
            </a:r>
            <a:r>
              <a:rPr lang="en-US" sz="2800" b="1" dirty="0" smtClean="0"/>
              <a:t>2006</a:t>
            </a:r>
            <a:endParaRPr lang="en-US" sz="2800" b="1" dirty="0"/>
          </a:p>
          <a:p>
            <a:r>
              <a:rPr lang="en-US" sz="2800" b="1" dirty="0" smtClean="0"/>
              <a:t>________________________________________</a:t>
            </a:r>
            <a:endParaRPr lang="en-US" sz="2800" b="1" dirty="0"/>
          </a:p>
          <a:p>
            <a:r>
              <a:rPr lang="en-US" sz="2800" b="1" dirty="0" smtClean="0"/>
              <a:t>China</a:t>
            </a:r>
            <a:r>
              <a:rPr lang="en-US" sz="2800" b="1" dirty="0"/>
              <a:t>		11		15		14.8</a:t>
            </a:r>
          </a:p>
          <a:p>
            <a:endParaRPr lang="en-US" sz="2800" b="1" dirty="0"/>
          </a:p>
          <a:p>
            <a:r>
              <a:rPr lang="en-US" sz="2800" b="1" dirty="0"/>
              <a:t>Peru			8.9		8.4		10.6</a:t>
            </a:r>
          </a:p>
          <a:p>
            <a:endParaRPr lang="en-US" sz="2800" b="1" dirty="0"/>
          </a:p>
          <a:p>
            <a:r>
              <a:rPr lang="en-US" sz="2800" b="1" dirty="0" smtClean="0"/>
              <a:t>Japan</a:t>
            </a:r>
            <a:r>
              <a:rPr lang="en-US" sz="2800" b="1" dirty="0"/>
              <a:t>		5.9		5.1		4.9</a:t>
            </a:r>
          </a:p>
          <a:p>
            <a:endParaRPr lang="en-US" sz="2800" b="1" dirty="0"/>
          </a:p>
          <a:p>
            <a:r>
              <a:rPr lang="en-US" sz="2800" b="1" dirty="0"/>
              <a:t>United </a:t>
            </a:r>
            <a:r>
              <a:rPr lang="en-US" sz="2800" b="1" dirty="0" smtClean="0"/>
              <a:t>States	5.2</a:t>
            </a:r>
            <a:r>
              <a:rPr lang="en-US" sz="2800" b="1" dirty="0"/>
              <a:t>		4.7		4.7</a:t>
            </a:r>
          </a:p>
          <a:p>
            <a:endParaRPr lang="en-US" sz="2800" b="1" dirty="0"/>
          </a:p>
          <a:p>
            <a:r>
              <a:rPr lang="en-US" sz="2800" b="1" dirty="0"/>
              <a:t>Chile			7.4		5.0		4.3</a:t>
            </a:r>
          </a:p>
          <a:p>
            <a:endParaRPr lang="en-US" sz="2800" b="1" dirty="0"/>
          </a:p>
        </p:txBody>
      </p:sp>
      <p:sp>
        <p:nvSpPr>
          <p:cNvPr id="4" name="WordArt 33"/>
          <p:cNvSpPr>
            <a:spLocks noChangeArrowheads="1" noChangeShapeType="1" noTextEdit="1"/>
          </p:cNvSpPr>
          <p:nvPr/>
        </p:nvSpPr>
        <p:spPr bwMode="auto">
          <a:xfrm>
            <a:off x="1828800" y="152400"/>
            <a:ext cx="54102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Global harvest (</a:t>
            </a:r>
            <a:r>
              <a:rPr lang="en-US" sz="3600" b="1" kern="10"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mmt</a:t>
            </a: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p00640_"/>
          <p:cNvPicPr>
            <a:picLocks noChangeAspect="1" noChangeArrowheads="1"/>
          </p:cNvPicPr>
          <p:nvPr/>
        </p:nvPicPr>
        <p:blipFill>
          <a:blip r:embed="rId3" cstate="print"/>
          <a:srcRect/>
          <a:stretch>
            <a:fillRect/>
          </a:stretch>
        </p:blipFill>
        <p:spPr bwMode="auto">
          <a:xfrm>
            <a:off x="685800" y="267182"/>
            <a:ext cx="3295459" cy="3282468"/>
          </a:xfrm>
          <a:prstGeom prst="rect">
            <a:avLst/>
          </a:prstGeom>
          <a:noFill/>
          <a:ln w="9525">
            <a:noFill/>
            <a:miter lim="800000"/>
            <a:headEnd/>
            <a:tailEnd/>
          </a:ln>
        </p:spPr>
      </p:pic>
      <p:sp>
        <p:nvSpPr>
          <p:cNvPr id="12291" name="Text Box 2"/>
          <p:cNvSpPr txBox="1">
            <a:spLocks noChangeArrowheads="1"/>
          </p:cNvSpPr>
          <p:nvPr/>
        </p:nvSpPr>
        <p:spPr bwMode="auto">
          <a:xfrm>
            <a:off x="200025" y="1828800"/>
            <a:ext cx="8181975" cy="523220"/>
          </a:xfrm>
          <a:prstGeom prst="rect">
            <a:avLst/>
          </a:prstGeom>
          <a:noFill/>
          <a:ln w="9525">
            <a:noFill/>
            <a:miter lim="800000"/>
            <a:headEnd/>
            <a:tailEnd/>
          </a:ln>
        </p:spPr>
        <p:txBody>
          <a:bodyPr wrap="square">
            <a:spAutoFit/>
          </a:bodyPr>
          <a:lstStyle/>
          <a:p>
            <a:r>
              <a:rPr lang="en-US" b="1" dirty="0">
                <a:solidFill>
                  <a:srgbClr val="FF0000"/>
                </a:solidFill>
              </a:rPr>
              <a:t>World per capita consumption of seafood in 2006 =</a:t>
            </a:r>
            <a:r>
              <a:rPr lang="en-US" sz="2400" b="1" dirty="0">
                <a:solidFill>
                  <a:srgbClr val="FF0000"/>
                </a:solidFill>
              </a:rPr>
              <a:t> </a:t>
            </a:r>
            <a:r>
              <a:rPr lang="en-US" sz="2800" b="1" dirty="0"/>
              <a:t>16.4 kg/yr</a:t>
            </a:r>
            <a:r>
              <a:rPr lang="en-US" sz="2400" b="1" dirty="0">
                <a:solidFill>
                  <a:srgbClr val="FF0000"/>
                </a:solidFill>
              </a:rPr>
              <a:t> </a:t>
            </a:r>
          </a:p>
        </p:txBody>
      </p:sp>
      <p:pic>
        <p:nvPicPr>
          <p:cNvPr id="12292" name="Picture 8" descr="mp00273_"/>
          <p:cNvPicPr>
            <a:picLocks noChangeAspect="1" noChangeArrowheads="1"/>
          </p:cNvPicPr>
          <p:nvPr/>
        </p:nvPicPr>
        <p:blipFill>
          <a:blip r:embed="rId4" cstate="print"/>
          <a:srcRect/>
          <a:stretch>
            <a:fillRect/>
          </a:stretch>
        </p:blipFill>
        <p:spPr bwMode="auto">
          <a:xfrm>
            <a:off x="685800" y="3106744"/>
            <a:ext cx="5196518" cy="3492494"/>
          </a:xfrm>
          <a:prstGeom prst="rect">
            <a:avLst/>
          </a:prstGeom>
          <a:noFill/>
          <a:ln w="9525">
            <a:noFill/>
            <a:miter lim="800000"/>
            <a:headEnd/>
            <a:tailEnd/>
          </a:ln>
        </p:spPr>
      </p:pic>
      <p:sp>
        <p:nvSpPr>
          <p:cNvPr id="12293" name="Text Box 3"/>
          <p:cNvSpPr txBox="1">
            <a:spLocks noChangeArrowheads="1"/>
          </p:cNvSpPr>
          <p:nvPr/>
        </p:nvSpPr>
        <p:spPr bwMode="auto">
          <a:xfrm>
            <a:off x="228600" y="4724400"/>
            <a:ext cx="8297863" cy="461665"/>
          </a:xfrm>
          <a:prstGeom prst="rect">
            <a:avLst/>
          </a:prstGeom>
          <a:noFill/>
          <a:ln w="9525">
            <a:noFill/>
            <a:miter lim="800000"/>
            <a:headEnd/>
            <a:tailEnd/>
          </a:ln>
        </p:spPr>
        <p:txBody>
          <a:bodyPr wrap="square">
            <a:spAutoFit/>
          </a:bodyPr>
          <a:lstStyle/>
          <a:p>
            <a:r>
              <a:rPr lang="en-US" b="1" dirty="0">
                <a:solidFill>
                  <a:srgbClr val="FF0000"/>
                </a:solidFill>
              </a:rPr>
              <a:t>U.S. per capita consumption of seafood in 2006 =</a:t>
            </a:r>
            <a:r>
              <a:rPr lang="en-US" sz="2400" b="1" dirty="0">
                <a:solidFill>
                  <a:srgbClr val="FF0000"/>
                </a:solidFill>
              </a:rPr>
              <a:t> </a:t>
            </a:r>
            <a:r>
              <a:rPr lang="en-US" sz="2400" b="1" dirty="0"/>
              <a:t>7.5 kg/yr</a:t>
            </a:r>
          </a:p>
        </p:txBody>
      </p:sp>
      <p:sp>
        <p:nvSpPr>
          <p:cNvPr id="6" name="TextBox 5"/>
          <p:cNvSpPr txBox="1"/>
          <p:nvPr/>
        </p:nvSpPr>
        <p:spPr>
          <a:xfrm>
            <a:off x="6553200" y="2971800"/>
            <a:ext cx="2286000" cy="707886"/>
          </a:xfrm>
          <a:prstGeom prst="rect">
            <a:avLst/>
          </a:prstGeom>
          <a:noFill/>
        </p:spPr>
        <p:txBody>
          <a:bodyPr wrap="square" rtlCol="0">
            <a:spAutoFit/>
          </a:bodyPr>
          <a:lstStyle/>
          <a:p>
            <a:r>
              <a:rPr lang="en-US" sz="4000" dirty="0" smtClean="0">
                <a:solidFill>
                  <a:srgbClr val="FF0000"/>
                </a:solidFill>
              </a:rPr>
              <a:t>Problem?</a:t>
            </a:r>
            <a:endParaRPr lang="en-US" sz="40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09600" y="896937"/>
            <a:ext cx="8077200" cy="2227263"/>
          </a:xfrm>
          <a:prstGeom prst="rect">
            <a:avLst/>
          </a:prstGeom>
          <a:noFill/>
          <a:ln w="9525">
            <a:noFill/>
            <a:miter lim="800000"/>
            <a:headEnd/>
            <a:tailEnd/>
          </a:ln>
          <a:effectLst/>
        </p:spPr>
        <p:txBody>
          <a:bodyPr>
            <a:spAutoFit/>
          </a:bodyPr>
          <a:lstStyle/>
          <a:p>
            <a:pPr marL="457200" indent="-457200">
              <a:buFontTx/>
              <a:buChar char="•"/>
            </a:pPr>
            <a:r>
              <a:rPr lang="en-US" sz="2800"/>
              <a:t>Overfishing</a:t>
            </a:r>
          </a:p>
          <a:p>
            <a:pPr marL="457200" indent="-457200">
              <a:buFontTx/>
              <a:buChar char="•"/>
            </a:pPr>
            <a:r>
              <a:rPr lang="en-US" sz="2800"/>
              <a:t>Commercial extinction</a:t>
            </a:r>
          </a:p>
          <a:p>
            <a:pPr marL="457200" indent="-457200">
              <a:buFontTx/>
              <a:buChar char="•"/>
            </a:pPr>
            <a:r>
              <a:rPr lang="en-US" sz="2800"/>
              <a:t>Bycatch (27 million metric tons annually)</a:t>
            </a:r>
          </a:p>
          <a:p>
            <a:pPr marL="457200" indent="-457200">
              <a:buFontTx/>
              <a:buChar char="•"/>
            </a:pPr>
            <a:r>
              <a:rPr lang="en-US" sz="2800"/>
              <a:t>Targeting smaller species on the low end of the food chain</a:t>
            </a:r>
          </a:p>
        </p:txBody>
      </p:sp>
      <p:grpSp>
        <p:nvGrpSpPr>
          <p:cNvPr id="2" name="Group 10"/>
          <p:cNvGrpSpPr>
            <a:grpSpLocks/>
          </p:cNvGrpSpPr>
          <p:nvPr/>
        </p:nvGrpSpPr>
        <p:grpSpPr bwMode="auto">
          <a:xfrm>
            <a:off x="457200" y="914400"/>
            <a:ext cx="457200" cy="304800"/>
            <a:chOff x="2688" y="2352"/>
            <a:chExt cx="2784" cy="1632"/>
          </a:xfrm>
        </p:grpSpPr>
        <p:sp>
          <p:nvSpPr>
            <p:cNvPr id="7176" name="Oval 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74" name="Oval 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75" name="Oval 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11"/>
          <p:cNvGrpSpPr>
            <a:grpSpLocks/>
          </p:cNvGrpSpPr>
          <p:nvPr/>
        </p:nvGrpSpPr>
        <p:grpSpPr bwMode="auto">
          <a:xfrm>
            <a:off x="457200" y="1295400"/>
            <a:ext cx="457200" cy="304800"/>
            <a:chOff x="2688" y="2352"/>
            <a:chExt cx="2784" cy="1632"/>
          </a:xfrm>
        </p:grpSpPr>
        <p:sp>
          <p:nvSpPr>
            <p:cNvPr id="7180" name="Oval 1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5"/>
          <p:cNvGrpSpPr>
            <a:grpSpLocks/>
          </p:cNvGrpSpPr>
          <p:nvPr/>
        </p:nvGrpSpPr>
        <p:grpSpPr bwMode="auto">
          <a:xfrm>
            <a:off x="457200" y="1752600"/>
            <a:ext cx="457200" cy="304800"/>
            <a:chOff x="2688" y="2352"/>
            <a:chExt cx="2784" cy="1632"/>
          </a:xfrm>
        </p:grpSpPr>
        <p:sp>
          <p:nvSpPr>
            <p:cNvPr id="7184" name="Oval 16"/>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19"/>
          <p:cNvGrpSpPr>
            <a:grpSpLocks/>
          </p:cNvGrpSpPr>
          <p:nvPr/>
        </p:nvGrpSpPr>
        <p:grpSpPr bwMode="auto">
          <a:xfrm>
            <a:off x="457200" y="2209800"/>
            <a:ext cx="457200" cy="304800"/>
            <a:chOff x="2688" y="2352"/>
            <a:chExt cx="2784" cy="1632"/>
          </a:xfrm>
        </p:grpSpPr>
        <p:sp>
          <p:nvSpPr>
            <p:cNvPr id="7188" name="Oval 2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27" name="Group 26"/>
          <p:cNvGrpSpPr/>
          <p:nvPr/>
        </p:nvGrpSpPr>
        <p:grpSpPr>
          <a:xfrm>
            <a:off x="533400" y="2590800"/>
            <a:ext cx="5181600" cy="3962401"/>
            <a:chOff x="533400" y="2590800"/>
            <a:chExt cx="5181600" cy="3962401"/>
          </a:xfrm>
        </p:grpSpPr>
        <p:pic>
          <p:nvPicPr>
            <p:cNvPr id="2050" name="Picture 2" descr="http://www.trendyink.net/blog/wp-content/uploads/2009/04/bycatch-north-sea-overfishing-ocean_conservation.jpeg"/>
            <p:cNvPicPr>
              <a:picLocks noChangeAspect="1" noChangeArrowheads="1"/>
            </p:cNvPicPr>
            <p:nvPr/>
          </p:nvPicPr>
          <p:blipFill>
            <a:blip r:embed="rId2" cstate="print"/>
            <a:srcRect/>
            <a:stretch>
              <a:fillRect/>
            </a:stretch>
          </p:blipFill>
          <p:spPr bwMode="auto">
            <a:xfrm>
              <a:off x="533400" y="3124200"/>
              <a:ext cx="2286000" cy="3429001"/>
            </a:xfrm>
            <a:prstGeom prst="rect">
              <a:avLst/>
            </a:prstGeom>
            <a:noFill/>
          </p:spPr>
        </p:pic>
        <p:pic>
          <p:nvPicPr>
            <p:cNvPr id="2052" name="Picture 4" descr="http://ambergriscaye.com/art/trawler-bycatch-placencia.jpg"/>
            <p:cNvPicPr>
              <a:picLocks noChangeAspect="1" noChangeArrowheads="1"/>
            </p:cNvPicPr>
            <p:nvPr/>
          </p:nvPicPr>
          <p:blipFill>
            <a:blip r:embed="rId3" cstate="print"/>
            <a:srcRect b="6458"/>
            <a:stretch>
              <a:fillRect/>
            </a:stretch>
          </p:blipFill>
          <p:spPr bwMode="auto">
            <a:xfrm>
              <a:off x="2971800" y="2590800"/>
              <a:ext cx="2743200" cy="1828800"/>
            </a:xfrm>
            <a:prstGeom prst="rect">
              <a:avLst/>
            </a:prstGeom>
            <a:noFill/>
          </p:spPr>
        </p:pic>
        <p:pic>
          <p:nvPicPr>
            <p:cNvPr id="2054" name="Picture 6" descr="http://isiria.files.wordpress.com/2009/03/bycatch.jpg"/>
            <p:cNvPicPr>
              <a:picLocks noChangeAspect="1" noChangeArrowheads="1"/>
            </p:cNvPicPr>
            <p:nvPr/>
          </p:nvPicPr>
          <p:blipFill>
            <a:blip r:embed="rId4" cstate="print"/>
            <a:srcRect/>
            <a:stretch>
              <a:fillRect/>
            </a:stretch>
          </p:blipFill>
          <p:spPr bwMode="auto">
            <a:xfrm>
              <a:off x="2971800" y="4495800"/>
              <a:ext cx="2743200" cy="2057400"/>
            </a:xfrm>
            <a:prstGeom prst="rect">
              <a:avLst/>
            </a:prstGeom>
            <a:noFill/>
          </p:spPr>
        </p:pic>
      </p:grpSp>
      <p:grpSp>
        <p:nvGrpSpPr>
          <p:cNvPr id="28" name="Group 27"/>
          <p:cNvGrpSpPr/>
          <p:nvPr/>
        </p:nvGrpSpPr>
        <p:grpSpPr>
          <a:xfrm>
            <a:off x="5867400" y="2590800"/>
            <a:ext cx="3124200" cy="3933825"/>
            <a:chOff x="5867400" y="2590800"/>
            <a:chExt cx="3124200" cy="3933825"/>
          </a:xfrm>
        </p:grpSpPr>
        <p:pic>
          <p:nvPicPr>
            <p:cNvPr id="2056" name="Picture 8" descr="http://www.oikonos.org/images/bfal_bycatch_small.jpg"/>
            <p:cNvPicPr>
              <a:picLocks noChangeAspect="1" noChangeArrowheads="1"/>
            </p:cNvPicPr>
            <p:nvPr/>
          </p:nvPicPr>
          <p:blipFill>
            <a:blip r:embed="rId5" cstate="print"/>
            <a:srcRect b="7267"/>
            <a:stretch>
              <a:fillRect/>
            </a:stretch>
          </p:blipFill>
          <p:spPr bwMode="auto">
            <a:xfrm>
              <a:off x="5867400" y="2590800"/>
              <a:ext cx="1447800" cy="2057400"/>
            </a:xfrm>
            <a:prstGeom prst="rect">
              <a:avLst/>
            </a:prstGeom>
            <a:noFill/>
          </p:spPr>
        </p:pic>
        <p:pic>
          <p:nvPicPr>
            <p:cNvPr id="2058" name="Picture 10" descr="http://motherjones.com/files/legacy/mojoblog/archives/bycatch_265x181.jpg"/>
            <p:cNvPicPr>
              <a:picLocks noChangeAspect="1" noChangeArrowheads="1"/>
            </p:cNvPicPr>
            <p:nvPr/>
          </p:nvPicPr>
          <p:blipFill>
            <a:blip r:embed="rId6" cstate="print"/>
            <a:srcRect/>
            <a:stretch>
              <a:fillRect/>
            </a:stretch>
          </p:blipFill>
          <p:spPr bwMode="auto">
            <a:xfrm>
              <a:off x="6172200" y="4800600"/>
              <a:ext cx="2514600" cy="1724025"/>
            </a:xfrm>
            <a:prstGeom prst="rect">
              <a:avLst/>
            </a:prstGeom>
            <a:noFill/>
          </p:spPr>
        </p:pic>
        <p:pic>
          <p:nvPicPr>
            <p:cNvPr id="2060" name="Picture 12" descr="http://www.duke.edu/web/nicholas/bio217/durkee-eyler-franken/images/porpoise-bycatch.jpg"/>
            <p:cNvPicPr>
              <a:picLocks noChangeAspect="1" noChangeArrowheads="1"/>
            </p:cNvPicPr>
            <p:nvPr/>
          </p:nvPicPr>
          <p:blipFill>
            <a:blip r:embed="rId7" cstate="print"/>
            <a:srcRect/>
            <a:stretch>
              <a:fillRect/>
            </a:stretch>
          </p:blipFill>
          <p:spPr bwMode="auto">
            <a:xfrm rot="5400000">
              <a:off x="7177087" y="2833689"/>
              <a:ext cx="2057400" cy="1571626"/>
            </a:xfrm>
            <a:prstGeom prst="rect">
              <a:avLst/>
            </a:prstGeom>
            <a:noFill/>
          </p:spPr>
        </p:pic>
      </p:grpSp>
      <p:sp>
        <p:nvSpPr>
          <p:cNvPr id="29" name="WordArt 33"/>
          <p:cNvSpPr>
            <a:spLocks noChangeArrowheads="1" noChangeShapeType="1" noTextEdit="1"/>
          </p:cNvSpPr>
          <p:nvPr/>
        </p:nvSpPr>
        <p:spPr bwMode="auto">
          <a:xfrm>
            <a:off x="1447800" y="76200"/>
            <a:ext cx="6362700" cy="6858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Fisheries Mismanagement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ngling4oceans.org/graphics/bycatch_by_gear_type.gif"/>
          <p:cNvPicPr>
            <a:picLocks noChangeAspect="1" noChangeArrowheads="1"/>
          </p:cNvPicPr>
          <p:nvPr/>
        </p:nvPicPr>
        <p:blipFill>
          <a:blip r:embed="rId2" cstate="print"/>
          <a:srcRect/>
          <a:stretch>
            <a:fillRect/>
          </a:stretch>
        </p:blipFill>
        <p:spPr bwMode="auto">
          <a:xfrm>
            <a:off x="1066800" y="381000"/>
            <a:ext cx="7086600" cy="6047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WINDOWS\Desktop\fishboat.jpg"/>
          <p:cNvPicPr>
            <a:picLocks noChangeAspect="1" noChangeArrowheads="1"/>
          </p:cNvPicPr>
          <p:nvPr/>
        </p:nvPicPr>
        <p:blipFill>
          <a:blip r:embed="rId3" cstate="print"/>
          <a:srcRect/>
          <a:stretch>
            <a:fillRect/>
          </a:stretch>
        </p:blipFill>
        <p:spPr bwMode="auto">
          <a:xfrm>
            <a:off x="1066800" y="1654175"/>
            <a:ext cx="7239000" cy="4441825"/>
          </a:xfrm>
          <a:prstGeom prst="rect">
            <a:avLst/>
          </a:prstGeom>
          <a:noFill/>
          <a:ln w="9525">
            <a:solidFill>
              <a:schemeClr val="tx1"/>
            </a:solidFill>
            <a:miter lim="800000"/>
            <a:headEnd/>
            <a:tailEnd/>
          </a:ln>
        </p:spPr>
      </p:pic>
      <p:sp>
        <p:nvSpPr>
          <p:cNvPr id="4" name="WordArt 33"/>
          <p:cNvSpPr>
            <a:spLocks noChangeArrowheads="1" noChangeShapeType="1" noTextEdit="1"/>
          </p:cNvSpPr>
          <p:nvPr/>
        </p:nvSpPr>
        <p:spPr bwMode="auto">
          <a:xfrm>
            <a:off x="1600200" y="152400"/>
            <a:ext cx="63246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Fishing techniques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TotalTime>
  <Words>577</Words>
  <Application>Microsoft Office PowerPoint</Application>
  <PresentationFormat>On-screen Show (4:3)</PresentationFormat>
  <Paragraphs>76</Paragraphs>
  <Slides>18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Black</vt:lpstr>
      <vt:lpstr>Calibri</vt:lpstr>
      <vt:lpstr>Constantia</vt:lpstr>
      <vt:lpstr>Wingdings 2</vt:lpstr>
      <vt:lpstr>Flow</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Daddy</dc:creator>
  <cp:lastModifiedBy>Vanessa</cp:lastModifiedBy>
  <cp:revision>15</cp:revision>
  <dcterms:created xsi:type="dcterms:W3CDTF">2010-12-17T07:42:09Z</dcterms:created>
  <dcterms:modified xsi:type="dcterms:W3CDTF">2014-02-17T03:36:31Z</dcterms:modified>
</cp:coreProperties>
</file>