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80" r:id="rId10"/>
    <p:sldId id="263" r:id="rId11"/>
    <p:sldId id="264" r:id="rId12"/>
    <p:sldId id="281" r:id="rId13"/>
    <p:sldId id="265" r:id="rId14"/>
    <p:sldId id="266" r:id="rId15"/>
    <p:sldId id="283" r:id="rId16"/>
    <p:sldId id="267" r:id="rId17"/>
    <p:sldId id="268" r:id="rId18"/>
    <p:sldId id="285" r:id="rId19"/>
    <p:sldId id="269" r:id="rId20"/>
    <p:sldId id="270" r:id="rId21"/>
    <p:sldId id="286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BF28D-10BB-4430-9B73-275879AC3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AEEB-52B3-4947-A2EB-098BC3B40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1A18-F1FB-494F-A33E-28F695B22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A304-81F7-4F0A-A94D-CFA96E0A5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BBC32-A33B-49F1-B225-7B3981A9E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0965B-EAEC-4B3F-AA33-923AFEB1C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A2ED-9513-49F9-B616-C52E9DB03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9ECE-64C3-4F7F-958B-B3454F586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8B922-C25A-491B-AB08-CB51821D2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6267-DFA6-4F2E-9ED9-8E4A152E3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E18D7-2AA2-402F-8052-7149E405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179C19-123C-4467-8384-97522D86D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hyperlink" Target="http://images.google.com/imgres?imgurl=www.realtime.net/~raintree/gallery/p-jaguar.jpg&amp;imgrefurl=http://www.realtime.net/~raintree/gallery/posters.htm&amp;h=400&amp;w=576&amp;sz=75&amp;tbnid=_XPkvsEq6QEJ:&amp;tbnh=91&amp;tbnw=131&amp;start=4&amp;prev=/images%3Fq%3Djaguar%26hl%3Den%26lr%3D%26ie%3DUTF-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ages.google.com/imgres?imgurl=www.enn.com/news/enn-stories/1999/04/040699/gorilla.jpg&amp;imgrefurl=http://www.enn.com/news/enn-stories/1999/04/040699/bushmeat_2513.asp&amp;h=309&amp;w=250&amp;sz=27&amp;tbnid=_LV7C-mxBacJ:&amp;tbnh=111&amp;tbnw=90&amp;start=4&amp;prev=/images%3Fq%3Dgorilla%26hl%3Den%26lr%3D%26ie%3DUTF-8%26sa%3DN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library.thinkquest.org/11353/media/bison.jpg&amp;imgrefurl=http://library.thinkquest.org/11353/grassland.htm&amp;h=215&amp;w=299&amp;sz=20&amp;tbnid=xNvuCpYUscYJ:&amp;tbnh=79&amp;tbnw=109&amp;start=16&amp;prev=/images%3Fq%3Dgrassland%2Banimals%26hl%3Den%26lr%3D%26ie%3DUTF-8%26sa%3D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www.summitelgin.org/grassland_web/graphics/impala.jpg&amp;imgrefurl=http://www.summitelgin.org/grassland_web/Tropical%2520Grasslands/Animals.html&amp;h=300&amp;w=415&amp;sz=49&amp;tbnid=XpBnlgJnDcgJ:&amp;tbnh=87&amp;tbnw=120&amp;start=9&amp;prev=/images%3Fq%3Dgrassland%2Banimals%26hl%3Den%26lr%3D%26ie%3DUTF-8%26sa%3D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images.google.com/imgres?imgurl=www.wwmovers-africa.com/lion.jpg&amp;imgrefurl=http://www.wwmovers-africa.com/&amp;h=786&amp;w=830&amp;sz=74&amp;tbnid=2MRuqt4_1BUJ:&amp;tbnh=135&amp;tbnw=142&amp;start=7&amp;prev=/images%3Fq%3Dlion%26hl%3Den%26lr%3D%26ie%3DUTF-8%26sa%3DG" TargetMode="External"/><Relationship Id="rId4" Type="http://schemas.openxmlformats.org/officeDocument/2006/relationships/hyperlink" Target="http://images.google.com/imgres?imgurl=chesterfield.k12.va.us/~jdudley/habitats/images/zebra.jpg&amp;imgrefurl=http://chesterfield.k12.va.us/~jdudley/habitats/grassland/grass.html&amp;h=144&amp;w=180&amp;sz=20&amp;tbnid=sHZXVvlsDLwJ:&amp;tbnh=76&amp;tbnw=94&amp;start=5&amp;prev=/images%3Fq%3Dgrassland%2Banimals%26hl%3Den%26lr%3D%26ie%3DUTF-8%26sa%3DG" TargetMode="Externa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www.co.blm.gov/cpyrt/lizard.jpg&amp;imgrefurl=http://www.co.blm.gov/cpyrt/wildthumb.htm&amp;h=240&amp;w=352&amp;sz=25&amp;tbnid=3UVNqBgYrI8J:&amp;tbnh=79&amp;tbnw=115&amp;start=4&amp;prev=/images%3Fq%3Dlizard%26hl%3Den%26lr%3D%26ie%3DUTF-8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www.cg-squared.com/geotectonics/rattlesnake.jpg&amp;imgrefurl=http://www.cg-squared.com/geotectonics/day3.htm&amp;h=385&amp;w=540&amp;sz=52&amp;tbnid=0T_xju_ZnvMJ:&amp;tbnh=92&amp;tbnw=129&amp;start=9&amp;prev=/images%3Fq%3Drattlesnake%26hl%3Den%26lr%3D%26ie%3DUTF-8%26sa%3D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images.google.com/imgres?imgurl=www.virtualmex.com/cactus.jpg&amp;imgrefurl=http://www.virtualmex.com/baja.htm&amp;h=373&amp;w=292&amp;sz=26&amp;tbnid=MDofDxNPM2kJ:&amp;tbnh=117&amp;tbnw=92&amp;start=1&amp;prev=/images%3Fq%3Dcactus%26hl%3Den%26lr%3D%26ie%3DUTF-8" TargetMode="External"/><Relationship Id="rId4" Type="http://schemas.openxmlformats.org/officeDocument/2006/relationships/hyperlink" Target="http://rds.yahoo.com/S=96062883/K=map+of+deserts/v=2/l=IVI/*-http:/www.inchinapinch.com/hab_pgs/terres/desert/images/d_map.jpg" TargetMode="External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www.sandyport.com/images/sharks.jpg&amp;imgrefurl=http://www.sandyport.com/activities.htm&amp;h=194&amp;w=300&amp;sz=18&amp;tbnid=HDE6KP_5u4YJ:&amp;tbnh=71&amp;tbnw=109&amp;start=5&amp;prev=/images%3Fq%3Dsharks%26hl%3Den%26lr%3D%26ie%3DUTF-8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images.google.com/imgres?imgurl=www.aloha.com/~lifeguards/jellie75.jpg&amp;imgrefurl=http://www.aloha.com/~lifeguards/jelyfish.html&amp;h=323&amp;w=480&amp;sz=23&amp;tbnid=D2GJRTV3slIJ:&amp;tbnh=84&amp;tbnw=124&amp;start=13&amp;prev=/images%3Fq%3Docean%2Banimals%26hl%3Den%26lr%3D%26ie%3DUTF-8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www.soaringspiritwithtears.com/images/whales.jpg&amp;imgrefurl=http://www.soaringspiritwithtears.com/activism/whales.html&amp;h=204&amp;w=265&amp;sz=13&amp;tbnid=ARSUHWumadIJ:&amp;tbnh=83&amp;tbnw=107&amp;start=7&amp;prev=/images%3Fq%3Dwhales%26hl%3Den%26lr%3D%26ie%3DUTF-8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images.google.com/imgres?imgurl=www.oceanadventures.bc.ca/images/coastal/seals.jpg&amp;imgrefurl=http://www.oceanadventures.bc.ca/coastal.htm&amp;h=484&amp;w=696&amp;sz=187&amp;tbnid=nTdacKfRkG4J:&amp;tbnh=95&amp;tbnw=136&amp;start=6&amp;prev=/images%3Fq%3Dseals%26hl%3Den%26lr%3D%26ie%3DUTF-8" TargetMode="External"/><Relationship Id="rId4" Type="http://schemas.openxmlformats.org/officeDocument/2006/relationships/hyperlink" Target="http://images.google.com/imgres?imgurl=education.nmsu.edu/webquest/wq/ocean/oceanpicture.gif&amp;imgrefurl=http://education.nmsu.edu/webquest/wq/ocean/&amp;h=504&amp;w=784&amp;sz=47&amp;tbnid=hc_ho7qzQw0J:&amp;tbnh=90&amp;tbnw=140&amp;start=19&amp;prev=/images%3Fq%3Docean%2Banimals%26hl%3Den%26lr%3D%26ie%3DUTF-8%26sa%3DG" TargetMode="External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www.dfo-mpo.gc.ca/communic/endeavour/photo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lifesci.ucsb.edu/EEMB/faculty/childress/wormsmod.jpg&amp;imgrefurl=http://lifesci.ucsb.edu/EEMB/faculty/childress/research.html&amp;h=190&amp;w=290&amp;sz=19&amp;tbnid=6TM6VDv-bpMJ:&amp;tbnh=72&amp;tbnw=109&amp;start=5&amp;prev=/images%3Fq%3Dhydrothermal%2Bvent%2Banimals%26hl%3Den%26lr%3D%26ie%3DUTF-8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www.dfo-mpo.gc.ca/communic/endeavour/photo2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S=96062857/K=freshwater+biomes/v=2/SID=e/l=II/SS=i/OID=2b606077138c96dc/R=1/*-http:/images.search.yahoo.com/search/images/view?back=http%3a//images.search.yahoo.com/search/images%3fp=freshwater%2bbiomes%26ei=UTF-8%26cop=mss%26tab=3&amp;h=480&amp;w=637&amp;imgcurl=www.rbcarlton.com/wetlands.jpg&amp;imgurl=www.rbcarlton.com/wetlands.jpg&amp;name=wetlands.jpg&amp;p=freshwater+biomes&amp;rurl=http%3a//www.rbcarlton.com/freshwater.htm&amp;rcurl=http%3a//www.rbcarlton.com/freshwater.htm&amp;type=jpeg&amp;no=1&amp;tt=12" TargetMode="External"/><Relationship Id="rId13" Type="http://schemas.openxmlformats.org/officeDocument/2006/relationships/image" Target="../media/image52.jpeg"/><Relationship Id="rId3" Type="http://schemas.openxmlformats.org/officeDocument/2006/relationships/audio" Target="../media/audio8.wav"/><Relationship Id="rId7" Type="http://schemas.openxmlformats.org/officeDocument/2006/relationships/image" Target="../media/image49.jpeg"/><Relationship Id="rId12" Type="http://schemas.openxmlformats.org/officeDocument/2006/relationships/hyperlink" Target="http://mbgnet.mobot.org/fresh/slide/pict/48.htm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s.yahoo.com/S=96062857/K=freshwater+biomes/v=2/SID=e/l=II/SS=i/OID=33860296206dee1a/R=8/*-http:/images.search.yahoo.com/search/images/view?back=http%3a//images.search.yahoo.com/search/images%3fp=freshwater%2bbiomes%26ei=UTF-8%26cop=mss%26tab=3&amp;h=149&amp;w=185&amp;imgcurl=www.kidzworld.ca/img/upload/article/a1798i2_biome3.jpg&amp;imgurl=www.kidzworld.ca/img/upload/article/a1798i2_biome3.jpg&amp;name=a1798i2_biome3.jpg&amp;p=freshwater+biomes&amp;rurl=http%3a//www.kidzworld.ca/site/p1951.htm&amp;rcurl=http%3a//www.kidzworld.ca/site/p1951.htm&amp;type=jpeg&amp;no=8&amp;tt=12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8.jpeg"/><Relationship Id="rId15" Type="http://schemas.openxmlformats.org/officeDocument/2006/relationships/image" Target="../media/image53.jpeg"/><Relationship Id="rId10" Type="http://schemas.openxmlformats.org/officeDocument/2006/relationships/hyperlink" Target="http://mbgnet.mobot.org/fresh/slide/pict/41.htm" TargetMode="External"/><Relationship Id="rId4" Type="http://schemas.openxmlformats.org/officeDocument/2006/relationships/hyperlink" Target="http://rds.yahoo.com/S=96062857/K=freshwater+biomes/v=2/SID=e/l=II/SS=i/OID=1ac27ffb2fd18c3a/R=12/*-http:/images.search.yahoo.com/search/images/view?back=http%3a//images.search.yahoo.com/search/images%3fp=freshwater%2bbiomes%26ei=UTF-8%26cop=mss%26tab=3&amp;h=149&amp;w=185&amp;imgcurl=www.kidzwerld.com/img/upload/article/a1798i1_biome2.jpg&amp;imgurl=www.kidzwerld.com/img/upload/article/a1798i1_biome2.jpg&amp;name=a1798i1_biome2.jpg&amp;p=freshwater+biomes&amp;rurl=http%3a//www.kidzwerld.com/site/p1951.htm&amp;rcurl=http%3a//www.kidzwerld.com/site/p1951.htm&amp;type=jpeg&amp;no=12&amp;tt=12" TargetMode="External"/><Relationship Id="rId9" Type="http://schemas.openxmlformats.org/officeDocument/2006/relationships/image" Target="../media/image50.jpeg"/><Relationship Id="rId14" Type="http://schemas.openxmlformats.org/officeDocument/2006/relationships/hyperlink" Target="http://mbgnet.mobot.org/fresh/slide/pict/50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search.yahoo.com/images/view;_ylt=A2KJkIVmzopQQQUA1xSJzbkF;_ylu=X3oDMTBlMTQ4cGxyBHNlYwNzcgRzbGsDaW1n?back=http%3A%2F%2Fimages.search.yahoo.com%2Fsearch%2Fimages%3Fp%3Darctic%2Blichen%26n%3D30%26ei%3Dutf-8%26y%3DSearch%26tab%3Dorganic%26ri%3D62&amp;w=500&amp;h=333&amp;imgurl=www.arcticphoto.co.uk%2FPix%2FSZ%2F05%2FSZ.0823-26_P.JPG&amp;rurl=http%3A%2F%2Fwww.arcticphoto.co.uk%2Fsupergal%2Fsz%2Fsz08%2Fsz0823-26.htm&amp;size=162+KB&amp;name=Moss+covered+tundra%2C+%3Cb%3Elichen+%3C%2Fb%3Eencrusted+rocks+and+snow+patches%2C+Tinayre+...&amp;p=arctic+lichen&amp;oid=b8597278eb82f923e372724163bd853e&amp;fr2=&amp;fr=&amp;tt=Moss%2Bcovered%2Btundra%252C%2B%253Cb%253Elichen%2B%253C%252Fb%253Eencrusted%2Brocks%2Band%2Bsnow%2Bpatches%252C%2BTinayre%2B...&amp;b=61&amp;ni=72&amp;no=62&amp;ts=&amp;tab=organic&amp;sigr=11rht444b&amp;sigb=135g3occq&amp;sigi=11ged8gtt&amp;.crumb=cUJNIOc1sv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com/imgres?imgurl=www.twosocks.com/ynp2000/black%2520bear%2520by%2520tower%25202.jpg&amp;imgrefurl=http://www.twosocks.com/ynp2000.htm&amp;h=768&amp;w=1024&amp;sz=150&amp;tbnid=4n2UPM4FCNgJ:&amp;tbnh=112&amp;tbnw=149&amp;start=1&amp;prev=/images%3Fq%3Dblack%2Bbear%26hl%3Den%26lr%3D%26ie%3DUTF-8%26sa%3DG" TargetMode="External"/><Relationship Id="rId7" Type="http://schemas.openxmlformats.org/officeDocument/2006/relationships/hyperlink" Target="http://images.google.com/imgres?imgurl=www.artifice.com/support/user_guide/accessories/3d_libs/trees-conifer-detail.gif&amp;imgrefurl=http://www.artifice.com/support/user_guide/accessories/3d_libs/trees-conifer-detail.html&amp;h=657&amp;w=440&amp;sz=50&amp;tbnid=jnBQcuAvNvQJ:&amp;tbnh=135&amp;tbnw=91&amp;start=3&amp;prev=/images%3Fq%3Dconifer%26hl%3Den%26lr%3D%26ie%3DUTF-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www.isle.org/~sbay/images/moose.jpg&amp;imgrefurl=http://www.isle.org/~sbay/&amp;h=384&amp;w=576&amp;sz=55&amp;tbnid=fVKF5UptKG8J:&amp;tbnh=88&amp;tbnw=132&amp;start=4&amp;prev=/images%3Fq%3Dmoose%26hl%3Den%26lr%3D%26ie%3DUTF-8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howcard Gothic" pitchFamily="82" charset="0"/>
              </a:rPr>
              <a:t>Biomes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Biosphere is broken into several different biomes</a:t>
            </a:r>
          </a:p>
          <a:p>
            <a:r>
              <a:rPr lang="en-US" sz="3600"/>
              <a:t>Biomes can be land or water biomes</a:t>
            </a:r>
          </a:p>
          <a:p>
            <a:r>
              <a:rPr lang="en-US" sz="3600"/>
              <a:t>Biomes are separated by climate, plant, and animal life.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Temperate Deciduous Forest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Cold winters and warm summers (this is the type of forest in new york)</a:t>
            </a:r>
          </a:p>
          <a:p>
            <a:pPr>
              <a:lnSpc>
                <a:spcPct val="90000"/>
              </a:lnSpc>
            </a:pPr>
            <a:r>
              <a:rPr lang="en-US" sz="2800"/>
              <a:t>Up to 250 cm or precipitation (a lot)</a:t>
            </a:r>
          </a:p>
          <a:p>
            <a:pPr>
              <a:lnSpc>
                <a:spcPct val="90000"/>
              </a:lnSpc>
            </a:pPr>
            <a:r>
              <a:rPr lang="en-US" sz="2800"/>
              <a:t>Animals</a:t>
            </a:r>
          </a:p>
          <a:p>
            <a:pPr lvl="1">
              <a:lnSpc>
                <a:spcPct val="90000"/>
              </a:lnSpc>
            </a:pPr>
            <a:r>
              <a:rPr lang="en-US"/>
              <a:t>Squirrel, fox, deer, rabbits</a:t>
            </a:r>
          </a:p>
          <a:p>
            <a:pPr>
              <a:lnSpc>
                <a:spcPct val="90000"/>
              </a:lnSpc>
            </a:pPr>
            <a:r>
              <a:rPr lang="en-US" sz="2800"/>
              <a:t>Plants</a:t>
            </a:r>
          </a:p>
          <a:p>
            <a:pPr lvl="1">
              <a:lnSpc>
                <a:spcPct val="90000"/>
              </a:lnSpc>
            </a:pPr>
            <a:r>
              <a:rPr lang="en-US"/>
              <a:t>Trees that drop leaves in the fall (maple, oak, elm)</a:t>
            </a:r>
          </a:p>
          <a:p>
            <a:pPr>
              <a:lnSpc>
                <a:spcPct val="90000"/>
              </a:lnSpc>
            </a:pPr>
            <a:r>
              <a:rPr lang="en-US" sz="2800"/>
              <a:t>Soil is rich due to leaves dropped!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4" name="Picture 4" descr="Biom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411663" cy="2011363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411538" y="2192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9" name="Picture 9" descr="de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1646238" cy="2446338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152775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5153025" y="2495550"/>
            <a:ext cx="5143500" cy="0"/>
            <a:chOff x="0" y="0"/>
            <a:chExt cx="3240" cy="0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22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0259" name="Picture 19" descr="euro_red_squirr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14600"/>
            <a:ext cx="2286000" cy="1839913"/>
          </a:xfrm>
          <a:prstGeom prst="rect">
            <a:avLst/>
          </a:prstGeom>
          <a:noFill/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16275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274" name="Group 34"/>
          <p:cNvGrpSpPr>
            <a:grpSpLocks/>
          </p:cNvGrpSpPr>
          <p:nvPr/>
        </p:nvGrpSpPr>
        <p:grpSpPr bwMode="auto">
          <a:xfrm>
            <a:off x="5486400" y="2971800"/>
            <a:ext cx="5143500" cy="0"/>
            <a:chOff x="0" y="0"/>
            <a:chExt cx="3240" cy="0"/>
          </a:xfrm>
        </p:grpSpPr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322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0269" name="Picture 29" descr="coyote_in_gr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667000"/>
            <a:ext cx="2079625" cy="2000250"/>
          </a:xfrm>
          <a:prstGeom prst="rect">
            <a:avLst/>
          </a:prstGeom>
          <a:noFill/>
        </p:spPr>
      </p:pic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709613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7" name="Picture 37" descr="decid_for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19600"/>
            <a:ext cx="3200400" cy="21875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r>
              <a:rPr lang="en-US"/>
              <a:t>Logging/clearcutting</a:t>
            </a:r>
          </a:p>
          <a:p>
            <a:r>
              <a:rPr lang="en-US"/>
              <a:t>Fracking!</a:t>
            </a:r>
          </a:p>
          <a:p>
            <a:r>
              <a:rPr lang="en-US"/>
              <a:t>Acid rain</a:t>
            </a:r>
          </a:p>
          <a:p>
            <a:endParaRPr lang="en-US"/>
          </a:p>
        </p:txBody>
      </p:sp>
      <p:pic>
        <p:nvPicPr>
          <p:cNvPr id="27652" name="Picture 4" descr="clear-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3609975"/>
            <a:ext cx="494347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Tropical Rain Forest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Heavy Rainfall, Always warm</a:t>
            </a:r>
          </a:p>
          <a:p>
            <a:r>
              <a:rPr lang="en-US"/>
              <a:t>POOR quality soil –everything is recycled</a:t>
            </a:r>
          </a:p>
          <a:p>
            <a:r>
              <a:rPr lang="en-US"/>
              <a:t>Animals</a:t>
            </a:r>
          </a:p>
          <a:p>
            <a:pPr lvl="1"/>
            <a:r>
              <a:rPr lang="en-US" sz="3200"/>
              <a:t>Snakes, monkeys, leopards, (basically all the cool jungle animals you see on TV)</a:t>
            </a:r>
          </a:p>
          <a:p>
            <a:r>
              <a:rPr lang="en-US"/>
              <a:t>Plants</a:t>
            </a:r>
          </a:p>
          <a:p>
            <a:pPr lvl="1"/>
            <a:r>
              <a:rPr lang="en-US" sz="3200"/>
              <a:t>Ferns, bamboo, broad leaf plants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Rain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4114800" cy="1954213"/>
          </a:xfrm>
          <a:prstGeom prst="rect">
            <a:avLst/>
          </a:prstGeom>
          <a:noFill/>
        </p:spPr>
      </p:pic>
      <p:pic>
        <p:nvPicPr>
          <p:cNvPr id="12293" name="Picture 5" descr="Rf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3406775" cy="2092325"/>
          </a:xfrm>
          <a:prstGeom prst="rect">
            <a:avLst/>
          </a:prstGeom>
          <a:noFill/>
        </p:spPr>
      </p:pic>
      <p:pic>
        <p:nvPicPr>
          <p:cNvPr id="12295" name="Picture 7" descr="capuch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2720975" cy="1577975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32150" y="274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8" name="Picture 10" descr="gorill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667000"/>
            <a:ext cx="1976438" cy="2438400"/>
          </a:xfrm>
          <a:prstGeom prst="rect">
            <a:avLst/>
          </a:prstGeom>
          <a:noFill/>
        </p:spPr>
      </p:pic>
      <p:pic>
        <p:nvPicPr>
          <p:cNvPr id="12300" name="Picture 12" descr="p-jagua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819400"/>
            <a:ext cx="27432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Clearcutting for farms</a:t>
            </a:r>
          </a:p>
          <a:p>
            <a:pPr>
              <a:lnSpc>
                <a:spcPct val="90000"/>
              </a:lnSpc>
            </a:pPr>
            <a:r>
              <a:rPr lang="en-US" sz="2800"/>
              <a:t>Loss of species</a:t>
            </a:r>
          </a:p>
          <a:p>
            <a:pPr>
              <a:lnSpc>
                <a:spcPct val="90000"/>
              </a:lnSpc>
            </a:pPr>
            <a:r>
              <a:rPr lang="en-US" sz="2800"/>
              <a:t>Soil destruction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desertification</a:t>
            </a:r>
          </a:p>
        </p:txBody>
      </p:sp>
      <p:pic>
        <p:nvPicPr>
          <p:cNvPr id="29702" name="Picture 6" descr="yltA0PDo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22638"/>
            <a:ext cx="4857750" cy="3211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Grassland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Rainfall and temperature vary generally 10-60 cm</a:t>
            </a:r>
          </a:p>
          <a:p>
            <a:r>
              <a:rPr lang="en-US" sz="2800"/>
              <a:t>Rich Soil</a:t>
            </a:r>
          </a:p>
          <a:p>
            <a:r>
              <a:rPr lang="en-US" sz="2800"/>
              <a:t>Animals</a:t>
            </a:r>
          </a:p>
          <a:p>
            <a:pPr lvl="1"/>
            <a:r>
              <a:rPr lang="en-US"/>
              <a:t>Prarie dog</a:t>
            </a:r>
          </a:p>
          <a:p>
            <a:pPr lvl="1"/>
            <a:r>
              <a:rPr lang="en-US"/>
              <a:t>bison	</a:t>
            </a:r>
          </a:p>
          <a:p>
            <a:pPr lvl="1"/>
            <a:r>
              <a:rPr lang="en-US"/>
              <a:t>Lions, zebras, giraffes</a:t>
            </a:r>
          </a:p>
          <a:p>
            <a:r>
              <a:rPr lang="en-US" sz="2800"/>
              <a:t>Plants</a:t>
            </a:r>
          </a:p>
          <a:p>
            <a:pPr lvl="1"/>
            <a:r>
              <a:rPr lang="en-US"/>
              <a:t>grasses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676275" y="1874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0" name="Picture 4" descr="GrasslandsBi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657600" cy="2414588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1450" y="233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3" name="Picture 7" descr="Grasslands Biom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"/>
            <a:ext cx="4572000" cy="2092325"/>
          </a:xfrm>
          <a:prstGeom prst="rect">
            <a:avLst/>
          </a:prstGeom>
          <a:noFill/>
        </p:spPr>
      </p:pic>
      <p:pic>
        <p:nvPicPr>
          <p:cNvPr id="14345" name="Picture 9" descr="zeb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743200"/>
            <a:ext cx="2590800" cy="2093913"/>
          </a:xfrm>
          <a:prstGeom prst="rect">
            <a:avLst/>
          </a:prstGeom>
          <a:noFill/>
        </p:spPr>
      </p:pic>
      <p:pic>
        <p:nvPicPr>
          <p:cNvPr id="14349" name="Picture 13" descr="impal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191000"/>
            <a:ext cx="2209800" cy="1601788"/>
          </a:xfrm>
          <a:prstGeom prst="rect">
            <a:avLst/>
          </a:prstGeom>
          <a:noFill/>
        </p:spPr>
      </p:pic>
      <p:pic>
        <p:nvPicPr>
          <p:cNvPr id="14351" name="Picture 15" descr="bis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419600"/>
            <a:ext cx="2209800" cy="1601788"/>
          </a:xfrm>
          <a:prstGeom prst="rect">
            <a:avLst/>
          </a:prstGeom>
          <a:noFill/>
        </p:spPr>
      </p:pic>
      <p:pic>
        <p:nvPicPr>
          <p:cNvPr id="14353" name="Picture 17" descr="li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4205288"/>
            <a:ext cx="1927225" cy="18335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r>
              <a:rPr lang="en-US"/>
              <a:t>Poaching </a:t>
            </a:r>
          </a:p>
          <a:p>
            <a:r>
              <a:rPr lang="en-US"/>
              <a:t>Farming destroys soil</a:t>
            </a:r>
          </a:p>
        </p:txBody>
      </p:sp>
      <p:pic>
        <p:nvPicPr>
          <p:cNvPr id="31750" name="Picture 6" descr="th?id=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73450"/>
            <a:ext cx="4724400" cy="32908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Desert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Very little rainfall</a:t>
            </a:r>
          </a:p>
          <a:p>
            <a:pPr>
              <a:lnSpc>
                <a:spcPct val="90000"/>
              </a:lnSpc>
            </a:pPr>
            <a:r>
              <a:rPr lang="en-US" sz="3600"/>
              <a:t>High daily temperatures, low nightly temperatures</a:t>
            </a:r>
          </a:p>
          <a:p>
            <a:pPr>
              <a:lnSpc>
                <a:spcPct val="90000"/>
              </a:lnSpc>
            </a:pPr>
            <a:r>
              <a:rPr lang="en-US" sz="3600"/>
              <a:t>Animals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Rats, lizards, snakes</a:t>
            </a:r>
          </a:p>
          <a:p>
            <a:pPr>
              <a:lnSpc>
                <a:spcPct val="90000"/>
              </a:lnSpc>
            </a:pPr>
            <a:r>
              <a:rPr lang="en-US" sz="3600"/>
              <a:t>Plants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cactus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Rockwell Extra Bold" pitchFamily="18" charset="0"/>
              </a:rPr>
              <a:t>Land Biomes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Tundra</a:t>
            </a:r>
          </a:p>
          <a:p>
            <a:r>
              <a:rPr lang="en-US" sz="2800"/>
              <a:t>Taiga</a:t>
            </a:r>
          </a:p>
          <a:p>
            <a:r>
              <a:rPr lang="en-US" sz="2800"/>
              <a:t>Temperate Deciduous Forest</a:t>
            </a:r>
          </a:p>
          <a:p>
            <a:r>
              <a:rPr lang="en-US" sz="2800"/>
              <a:t>Tropical Rain Forest</a:t>
            </a:r>
          </a:p>
          <a:p>
            <a:r>
              <a:rPr lang="en-US" sz="2800"/>
              <a:t>Grassland</a:t>
            </a:r>
          </a:p>
          <a:p>
            <a:r>
              <a:rPr lang="en-US" sz="2800"/>
              <a:t>Desert</a:t>
            </a:r>
          </a:p>
          <a:p>
            <a:r>
              <a:rPr lang="en-US" sz="2800"/>
              <a:t>Chaparral </a:t>
            </a:r>
          </a:p>
          <a:p>
            <a:r>
              <a:rPr lang="en-US" sz="2800"/>
              <a:t>wetlands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68262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monumentva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962400" cy="259556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91" name="Picture 7" descr="desert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000500" cy="2857500"/>
          </a:xfrm>
          <a:prstGeom prst="rect">
            <a:avLst/>
          </a:prstGeom>
          <a:noFill/>
        </p:spPr>
      </p:pic>
      <p:pic>
        <p:nvPicPr>
          <p:cNvPr id="16393" name="Picture 9" descr="d_ma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171950" cy="2000250"/>
          </a:xfrm>
          <a:prstGeom prst="rect">
            <a:avLst/>
          </a:prstGeom>
          <a:noFill/>
        </p:spPr>
      </p:pic>
      <p:pic>
        <p:nvPicPr>
          <p:cNvPr id="16395" name="Picture 11" descr="rattlesnak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191000"/>
            <a:ext cx="2286000" cy="1628775"/>
          </a:xfrm>
          <a:prstGeom prst="rect">
            <a:avLst/>
          </a:prstGeom>
          <a:noFill/>
        </p:spPr>
      </p:pic>
      <p:pic>
        <p:nvPicPr>
          <p:cNvPr id="16397" name="Picture 13" descr="lizar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267200"/>
            <a:ext cx="2362200" cy="1624013"/>
          </a:xfrm>
          <a:prstGeom prst="rect">
            <a:avLst/>
          </a:prstGeom>
          <a:noFill/>
        </p:spPr>
      </p:pic>
      <p:pic>
        <p:nvPicPr>
          <p:cNvPr id="16399" name="Picture 15" descr="cactu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3962400"/>
            <a:ext cx="1497013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r>
              <a:rPr lang="en-US"/>
              <a:t>Water!</a:t>
            </a:r>
          </a:p>
          <a:p>
            <a:r>
              <a:rPr lang="en-US"/>
              <a:t>Sensitive ecosystem</a:t>
            </a:r>
          </a:p>
        </p:txBody>
      </p:sp>
      <p:pic>
        <p:nvPicPr>
          <p:cNvPr id="32774" name="Picture 6" descr="rio-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47800"/>
          </a:xfrm>
        </p:spPr>
        <p:txBody>
          <a:bodyPr/>
          <a:lstStyle/>
          <a:p>
            <a:r>
              <a:rPr lang="en-US" sz="5400">
                <a:solidFill>
                  <a:schemeClr val="accent2"/>
                </a:solidFill>
              </a:rPr>
              <a:t>Water Biomes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4" name="Picture 6" descr="aquatic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000500" cy="285750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-3810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7" name="Picture 9" descr="aquatic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4000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Aquatic (Water) Biomes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70% of the earth is covered in </a:t>
            </a:r>
            <a:r>
              <a:rPr lang="en-US">
                <a:solidFill>
                  <a:schemeClr val="accent2"/>
                </a:solidFill>
              </a:rPr>
              <a:t>water</a:t>
            </a:r>
          </a:p>
          <a:p>
            <a:r>
              <a:rPr lang="en-US" sz="3600"/>
              <a:t>Amount of dissolved oxygen, carbon dioxide, temperature, light and minerals effect the water biomes</a:t>
            </a:r>
            <a:endParaRPr lang="en-US"/>
          </a:p>
          <a:p>
            <a:r>
              <a:rPr lang="en-US"/>
              <a:t>2 types of aquatic biomes</a:t>
            </a:r>
          </a:p>
          <a:p>
            <a:pPr lvl="1">
              <a:buFontTx/>
              <a:buNone/>
            </a:pPr>
            <a:r>
              <a:rPr lang="en-US" sz="3200"/>
              <a:t>	Saltwater (oceans)</a:t>
            </a:r>
          </a:p>
          <a:p>
            <a:pPr lvl="1">
              <a:buFontTx/>
              <a:buNone/>
            </a:pPr>
            <a:r>
              <a:rPr lang="en-US" sz="3200"/>
              <a:t>	Freshwater (Ponds, lakes, streams, rivers)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76600" y="990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</a:rPr>
              <a:t>Oceans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6477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Hold heat and help to stabilize the earths atmosphere. </a:t>
            </a:r>
          </a:p>
          <a:p>
            <a:pPr>
              <a:spcBef>
                <a:spcPct val="50000"/>
              </a:spcBef>
            </a:pPr>
            <a:r>
              <a:rPr lang="en-US" sz="3600"/>
              <a:t>Much of photosynthesis is carried on in the oceans</a:t>
            </a:r>
          </a:p>
          <a:p>
            <a:pPr>
              <a:spcBef>
                <a:spcPct val="50000"/>
              </a:spcBef>
            </a:pPr>
            <a:r>
              <a:rPr lang="en-US" sz="3600"/>
              <a:t>Have a large variety of temperatures and animals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jellie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2460625" cy="1666875"/>
          </a:xfrm>
          <a:prstGeom prst="rect">
            <a:avLst/>
          </a:prstGeom>
          <a:noFill/>
        </p:spPr>
      </p:pic>
      <p:pic>
        <p:nvPicPr>
          <p:cNvPr id="20485" name="Picture 5" descr="oceanpictu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914400"/>
            <a:ext cx="3581400" cy="2301875"/>
          </a:xfrm>
          <a:prstGeom prst="rect">
            <a:avLst/>
          </a:prstGeom>
          <a:noFill/>
        </p:spPr>
      </p:pic>
      <p:pic>
        <p:nvPicPr>
          <p:cNvPr id="20487" name="Picture 7" descr="whal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33400"/>
            <a:ext cx="2133600" cy="1657350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157538" y="297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90" name="Picture 10" descr="shark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962400"/>
            <a:ext cx="2209800" cy="1438275"/>
          </a:xfrm>
          <a:prstGeom prst="rect">
            <a:avLst/>
          </a:prstGeom>
          <a:noFill/>
        </p:spPr>
      </p:pic>
      <p:pic>
        <p:nvPicPr>
          <p:cNvPr id="20492" name="Picture 12" descr="seal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3962400"/>
            <a:ext cx="3124200" cy="21828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Sea Vent Creatures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2000250" y="2971800"/>
            <a:ext cx="5143500" cy="914400"/>
            <a:chOff x="0" y="0"/>
            <a:chExt cx="3240" cy="576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24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t"/>
              <a:r>
                <a:rPr lang="en-US" sz="900">
                  <a:solidFill>
                    <a:srgbClr val="FFFFFF"/>
                  </a:solidFill>
                  <a:latin typeface="Arial" charset="0"/>
                  <a:cs typeface="Arial" charset="0"/>
                  <a:hlinkClick r:id="rId2"/>
                </a:rPr>
                <a:t>  </a:t>
              </a:r>
              <a:r>
                <a:rPr lang="en-US" sz="5400">
                  <a:solidFill>
                    <a:srgbClr val="FFFFFF"/>
                  </a:solidFill>
                  <a:latin typeface="Arial" charset="0"/>
                  <a:cs typeface="Arial" charset="0"/>
                </a:rPr>
                <a:t> </a:t>
              </a:r>
              <a:r>
                <a:rPr lang="en-US" sz="900">
                  <a:solidFill>
                    <a:srgbClr val="FFFFFF"/>
                  </a:solidFill>
                  <a:latin typeface="Arial" charset="0"/>
                  <a:cs typeface="Arial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1509" name="Picture 5" descr="Spider Crab, Macroregonia macrochira: These crabs, up to 80cm in leg span, are major predators at Endeavour vents feeding on tubeworms and snails. Phot: Dr. Kim Juniper, Université du Québec à Montréal (UQAM) - Click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0"/>
            <a:ext cx="2590800" cy="1943100"/>
          </a:xfrm>
          <a:prstGeom prst="rect">
            <a:avLst/>
          </a:prstGeom>
          <a:noFill/>
        </p:spPr>
      </p:pic>
      <p:pic>
        <p:nvPicPr>
          <p:cNvPr id="21513" name="Picture 9" descr="Octopus, Graneldone sp.: A couple of species of octopus are known from vent areas -- they are members of the normal deep-sea fauna that prey on molluscs around the vents. Photo: Dr. Kim Juniper (UQAM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819400"/>
            <a:ext cx="1676400" cy="1608138"/>
          </a:xfrm>
          <a:prstGeom prst="rect">
            <a:avLst/>
          </a:prstGeom>
          <a:noFill/>
        </p:spPr>
      </p:pic>
      <p:pic>
        <p:nvPicPr>
          <p:cNvPr id="21520" name="Picture 16" descr="wormsmo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572000"/>
            <a:ext cx="2374900" cy="1566863"/>
          </a:xfrm>
          <a:prstGeom prst="rect">
            <a:avLst/>
          </a:prstGeom>
          <a:noFill/>
        </p:spPr>
      </p:pic>
      <p:pic>
        <p:nvPicPr>
          <p:cNvPr id="21522" name="Picture 18" descr="ds_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97363"/>
            <a:ext cx="3048000" cy="20462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Freshwater Biomes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19200" y="25146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Ponds, lakes, streams, rivers. </a:t>
            </a:r>
          </a:p>
          <a:p>
            <a:pPr>
              <a:spcBef>
                <a:spcPct val="50000"/>
              </a:spcBef>
            </a:pPr>
            <a:r>
              <a:rPr lang="en-US" sz="4000"/>
              <a:t>Temperature and animal life vary greatly</a:t>
            </a:r>
          </a:p>
          <a:p>
            <a:pPr>
              <a:spcBef>
                <a:spcPct val="50000"/>
              </a:spcBef>
            </a:pPr>
            <a:r>
              <a:rPr lang="en-US" sz="4000"/>
              <a:t>Found all over the world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4136780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752600"/>
            <a:ext cx="1952625" cy="1952625"/>
          </a:xfrm>
          <a:prstGeom prst="rect">
            <a:avLst/>
          </a:prstGeom>
          <a:noFill/>
        </p:spPr>
      </p:pic>
      <p:pic>
        <p:nvPicPr>
          <p:cNvPr id="23557" name="Picture 5" descr="4452635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057650"/>
            <a:ext cx="2209800" cy="2209800"/>
          </a:xfrm>
          <a:prstGeom prst="rect">
            <a:avLst/>
          </a:prstGeom>
          <a:noFill/>
        </p:spPr>
      </p:pic>
      <p:pic>
        <p:nvPicPr>
          <p:cNvPr id="23559" name="Picture 7" descr="23056874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990600"/>
            <a:ext cx="2209800" cy="220980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44613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2" name="Picture 10" descr="Bluegi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381000"/>
            <a:ext cx="3200400" cy="2132013"/>
          </a:xfrm>
          <a:prstGeom prst="rect">
            <a:avLst/>
          </a:prstGeom>
          <a:noFill/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390650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5" name="Picture 13" descr="Painted Turtl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2438400"/>
            <a:ext cx="2674938" cy="1782763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0960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8" name="Picture 16" descr="Tadpole Becoming a Fro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4217988"/>
            <a:ext cx="2533650" cy="16795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Wetlands!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Standing water covers the ground- not connected to the ocean</a:t>
            </a:r>
          </a:p>
          <a:p>
            <a:r>
              <a:rPr lang="en-US"/>
              <a:t>Many many plants- floating plants, </a:t>
            </a:r>
          </a:p>
          <a:p>
            <a:r>
              <a:rPr lang="en-US"/>
              <a:t>Anphibians, leeches, snakes, birds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Tundra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Soil frozen all year long</a:t>
            </a:r>
          </a:p>
          <a:p>
            <a:pPr>
              <a:lnSpc>
                <a:spcPct val="80000"/>
              </a:lnSpc>
            </a:pPr>
            <a:r>
              <a:rPr lang="en-US"/>
              <a:t>Top of the planet</a:t>
            </a:r>
          </a:p>
          <a:p>
            <a:pPr>
              <a:lnSpc>
                <a:spcPct val="80000"/>
              </a:lnSpc>
            </a:pPr>
            <a:r>
              <a:rPr lang="en-US"/>
              <a:t>Plants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Mosses/lichens</a:t>
            </a:r>
          </a:p>
          <a:p>
            <a:pPr>
              <a:lnSpc>
                <a:spcPct val="80000"/>
              </a:lnSpc>
            </a:pPr>
            <a:r>
              <a:rPr lang="en-US"/>
              <a:t>Animals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Snowy Owl, Caribou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-8632-TytoWetlands-6-%28mainlagoon%29InghamSeptember20-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3962400" cy="2636838"/>
          </a:xfrm>
          <a:prstGeom prst="rect">
            <a:avLst/>
          </a:prstGeom>
          <a:noFill/>
        </p:spPr>
      </p:pic>
      <p:pic>
        <p:nvPicPr>
          <p:cNvPr id="35847" name="Picture 7" descr="D-8639-TytoWetlands-13-%28mainlagoon%29InghamSeptember20-2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r>
              <a:rPr lang="en-US"/>
              <a:t>Provide flood protection so when destroyed floods are caused. 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4820" name="Picture 4" descr="rio-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388620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4" name="Picture 4" descr="tundra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3657600" cy="2613025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7" name="Picture 7" descr="tundra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3581400" cy="2557463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5575" y="229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31" name="Picture 11" descr="Range of Gyrfal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09600"/>
            <a:ext cx="3325813" cy="21828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02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8" name="Picture 4" descr="snowyow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1782763" cy="2765425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43000" y="3810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Snowy Owl</a:t>
            </a:r>
          </a:p>
        </p:txBody>
      </p:sp>
      <p:pic>
        <p:nvPicPr>
          <p:cNvPr id="6155" name="Picture 11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2251075" cy="2286000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181600" y="38862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Arctic Fox</a:t>
            </a:r>
          </a:p>
        </p:txBody>
      </p:sp>
      <p:pic>
        <p:nvPicPr>
          <p:cNvPr id="6158" name="Picture 14" descr="th?id=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648200"/>
            <a:ext cx="2819400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Drilling for oil</a:t>
            </a:r>
          </a:p>
          <a:p>
            <a:r>
              <a:rPr lang="en-US"/>
              <a:t>Melting ice</a:t>
            </a:r>
          </a:p>
          <a:p>
            <a:r>
              <a:rPr lang="en-US"/>
              <a:t>Sensitive ecosystem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Taiga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 severe winters</a:t>
            </a:r>
          </a:p>
          <a:p>
            <a:r>
              <a:rPr lang="en-US"/>
              <a:t>ACIDIC SOIL</a:t>
            </a:r>
          </a:p>
          <a:p>
            <a:r>
              <a:rPr lang="en-US"/>
              <a:t>Low to med precipitation 20-60 cm</a:t>
            </a:r>
          </a:p>
          <a:p>
            <a:r>
              <a:rPr lang="en-US"/>
              <a:t>Animals</a:t>
            </a:r>
          </a:p>
          <a:p>
            <a:pPr lvl="1"/>
            <a:r>
              <a:rPr lang="en-US"/>
              <a:t>Moose, Black Bear, grizzly</a:t>
            </a:r>
          </a:p>
          <a:p>
            <a:r>
              <a:rPr lang="en-US"/>
              <a:t>Plants</a:t>
            </a:r>
          </a:p>
          <a:p>
            <a:pPr lvl="1"/>
            <a:r>
              <a:rPr lang="en-US"/>
              <a:t>Conifers (Christmas trees)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0175" y="237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6" name="Picture 4" descr="Map of Bi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4411663" cy="2011363"/>
          </a:xfrm>
          <a:prstGeom prst="rect">
            <a:avLst/>
          </a:prstGeom>
          <a:noFill/>
        </p:spPr>
      </p:pic>
      <p:pic>
        <p:nvPicPr>
          <p:cNvPr id="8200" name="Picture 8" descr="black%2520bear%2520by%2520tower%252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2819400" cy="2117725"/>
          </a:xfrm>
          <a:prstGeom prst="rect">
            <a:avLst/>
          </a:prstGeom>
          <a:noFill/>
        </p:spPr>
      </p:pic>
      <p:pic>
        <p:nvPicPr>
          <p:cNvPr id="8202" name="Picture 10" descr="moos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657600"/>
            <a:ext cx="2743200" cy="1830388"/>
          </a:xfrm>
          <a:prstGeom prst="rect">
            <a:avLst/>
          </a:prstGeom>
          <a:noFill/>
        </p:spPr>
      </p:pic>
      <p:pic>
        <p:nvPicPr>
          <p:cNvPr id="8204" name="Picture 12" descr="trees-conifer-detai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048000"/>
            <a:ext cx="2414588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r>
              <a:rPr lang="en-US"/>
              <a:t>Logging/clearcutting</a:t>
            </a:r>
          </a:p>
          <a:p>
            <a:r>
              <a:rPr lang="en-US"/>
              <a:t>Mining</a:t>
            </a:r>
          </a:p>
          <a:p>
            <a:r>
              <a:rPr lang="en-US"/>
              <a:t>Acid rain</a:t>
            </a:r>
          </a:p>
          <a:p>
            <a:endParaRPr lang="en-US"/>
          </a:p>
        </p:txBody>
      </p:sp>
      <p:pic>
        <p:nvPicPr>
          <p:cNvPr id="26629" name="Picture 5" descr="clear-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3609975"/>
            <a:ext cx="4943475" cy="32480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396</Words>
  <Application>Microsoft Office PowerPoint</Application>
  <PresentationFormat>On-screen Show (4:3)</PresentationFormat>
  <Paragraphs>109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Showcard Gothic</vt:lpstr>
      <vt:lpstr>Rockwell Extra Bold</vt:lpstr>
      <vt:lpstr>Arial</vt:lpstr>
      <vt:lpstr>Default Design</vt:lpstr>
      <vt:lpstr>Biomes</vt:lpstr>
      <vt:lpstr>Land Biomes</vt:lpstr>
      <vt:lpstr>Tundra</vt:lpstr>
      <vt:lpstr>Slide 4</vt:lpstr>
      <vt:lpstr>Slide 5</vt:lpstr>
      <vt:lpstr>Environmental issues</vt:lpstr>
      <vt:lpstr>Taiga </vt:lpstr>
      <vt:lpstr>Slide 8</vt:lpstr>
      <vt:lpstr>Environmental issues</vt:lpstr>
      <vt:lpstr>Temperate Deciduous Forest </vt:lpstr>
      <vt:lpstr>Slide 11</vt:lpstr>
      <vt:lpstr>Environmental issues</vt:lpstr>
      <vt:lpstr>Tropical Rain Forest</vt:lpstr>
      <vt:lpstr>Slide 14</vt:lpstr>
      <vt:lpstr>Environmental issues</vt:lpstr>
      <vt:lpstr>Grassland</vt:lpstr>
      <vt:lpstr>Slide 17</vt:lpstr>
      <vt:lpstr>Environmental issues</vt:lpstr>
      <vt:lpstr>Desert</vt:lpstr>
      <vt:lpstr>Slide 20</vt:lpstr>
      <vt:lpstr>Environmental issues</vt:lpstr>
      <vt:lpstr>Water Biomes</vt:lpstr>
      <vt:lpstr>Aquatic (Water) Biomes</vt:lpstr>
      <vt:lpstr>Slide 24</vt:lpstr>
      <vt:lpstr>Slide 25</vt:lpstr>
      <vt:lpstr>Deep Sea Vent Creatures</vt:lpstr>
      <vt:lpstr>Freshwater Biomes</vt:lpstr>
      <vt:lpstr>Slide 28</vt:lpstr>
      <vt:lpstr>Wetlands!</vt:lpstr>
      <vt:lpstr>Slide 30</vt:lpstr>
      <vt:lpstr>Environmental issues</vt:lpstr>
    </vt:vector>
  </TitlesOfParts>
  <Company>NYSOCFS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gg1467</dc:creator>
  <cp:lastModifiedBy>elishaj</cp:lastModifiedBy>
  <cp:revision>13</cp:revision>
  <dcterms:created xsi:type="dcterms:W3CDTF">2004-05-21T14:27:05Z</dcterms:created>
  <dcterms:modified xsi:type="dcterms:W3CDTF">2013-10-24T23:33:32Z</dcterms:modified>
</cp:coreProperties>
</file>